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3"/>
  </p:notesMasterIdLst>
  <p:sldIdLst>
    <p:sldId id="423" r:id="rId5"/>
    <p:sldId id="424" r:id="rId6"/>
    <p:sldId id="478" r:id="rId7"/>
    <p:sldId id="549" r:id="rId8"/>
    <p:sldId id="535" r:id="rId9"/>
    <p:sldId id="490" r:id="rId10"/>
    <p:sldId id="491" r:id="rId11"/>
    <p:sldId id="492" r:id="rId12"/>
    <p:sldId id="494" r:id="rId13"/>
    <p:sldId id="495" r:id="rId14"/>
    <p:sldId id="496" r:id="rId15"/>
    <p:sldId id="497" r:id="rId16"/>
    <p:sldId id="498" r:id="rId17"/>
    <p:sldId id="499" r:id="rId18"/>
    <p:sldId id="500" r:id="rId19"/>
    <p:sldId id="501" r:id="rId20"/>
    <p:sldId id="502" r:id="rId21"/>
    <p:sldId id="503" r:id="rId22"/>
    <p:sldId id="504" r:id="rId23"/>
    <p:sldId id="505" r:id="rId24"/>
    <p:sldId id="506" r:id="rId25"/>
    <p:sldId id="508" r:id="rId26"/>
    <p:sldId id="509" r:id="rId27"/>
    <p:sldId id="510" r:id="rId28"/>
    <p:sldId id="511" r:id="rId29"/>
    <p:sldId id="512" r:id="rId30"/>
    <p:sldId id="513" r:id="rId31"/>
    <p:sldId id="514" r:id="rId32"/>
    <p:sldId id="515" r:id="rId33"/>
    <p:sldId id="516" r:id="rId34"/>
    <p:sldId id="517" r:id="rId35"/>
    <p:sldId id="518" r:id="rId36"/>
    <p:sldId id="519" r:id="rId37"/>
    <p:sldId id="520" r:id="rId38"/>
    <p:sldId id="522" r:id="rId39"/>
    <p:sldId id="523" r:id="rId40"/>
    <p:sldId id="524" r:id="rId41"/>
    <p:sldId id="525" r:id="rId42"/>
    <p:sldId id="526" r:id="rId43"/>
    <p:sldId id="527" r:id="rId44"/>
    <p:sldId id="528" r:id="rId45"/>
    <p:sldId id="529" r:id="rId46"/>
    <p:sldId id="536" r:id="rId47"/>
    <p:sldId id="538" r:id="rId48"/>
    <p:sldId id="531" r:id="rId49"/>
    <p:sldId id="532" r:id="rId50"/>
    <p:sldId id="533" r:id="rId51"/>
    <p:sldId id="339" r:id="rId5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814" autoAdjust="0"/>
  </p:normalViewPr>
  <p:slideViewPr>
    <p:cSldViewPr>
      <p:cViewPr varScale="1">
        <p:scale>
          <a:sx n="72" d="100"/>
          <a:sy n="72" d="100"/>
        </p:scale>
        <p:origin x="176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16T02:53:44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7090 2578 302 0,'0'0'79'0,"0"0"34"0,0 0-47 15,55-77-6-15,-54 62-21 16,1 1-12-16,-2 6 18 16,0 0-26-16,0 2 11 0,0-2 2 15,0 4 1-15,0 1 2 16,0 3-19-16,0 0-15 16,0 0-1-16,0 0-4 15,0 20-5-15,0 14 8 16,0 19 2-16,0 19 4 15,-11 13-5-15,-9 12 2 16,-4-1 8-16,2-7-4 16,2-8-10-16,5-16 4 15,7-16-35-15,6-18 13 16,2-14-28-16,0-10-32 16,0-7-43-16,12-19-60 15</inkml:trace>
  <inkml:trace contextRef="#ctx0" brushRef="#br0" timeOffset="514.32">7052 2539 538 0,'0'0'10'0,"0"0"2"15,0 0-9-15,0 0 24 16,0 0 50-16,93 85-28 16,-69-32-11-16,1 5-9 15,1 3-21-15,-3-10 11 16,0-7-19-16,-7-11 0 15,-1-11 4-15,-7-9-4 16,-4-8-4-16,1-5-14 16,6-9 18-16,6-29-9 15,5-13 2-15,2-13-7 16,0-5 2-16,-8 7 12 16,-1 5-17-16,-3 14-2 0,0 14 19 15,3 12 28-15,3 9-14 16,-2 8-7-16,1 0 28 15,-2 17-31-15,-4 18 4 16,0 20 10-16,-8 15-13 16,-3 10 18-16,0 3-23 15,-6-6 0-15,-4-8 4 16,2-12-4-16,2-7-7 16,-1-9-18-16,-5-9-82 15,0-15-96-15</inkml:trace>
  <inkml:trace contextRef="#ctx0" brushRef="#br0" timeOffset="863.89">7603 3288 573 0,'0'0'72'15,"0"0"-55"-15,0 0 59 16,91-34-16-16,-45 1-33 15,5-8-2-15,1-5-18 16,-4-4-1-16,-10-3 21 16,-11 2-9-16,-13 5-14 15,-13 3 31-15,-1 11-24 16,-4 8-6-16,-5 12-2 16,2 11 1-16,7 1-8 15,-2 22-5-15,1 22 1 0,-1 10 4 16,2 10 7-16,0 6-3 15,12-4 0-15,16-3-15 16,8-10 12-16,6-17-31 16,-2-16-33-16,0-18-2 15,-5-2-24-15,-6-32-34 16,-4-14-246-16</inkml:trace>
  <inkml:trace contextRef="#ctx0" brushRef="#br0" timeOffset="1001.8">7955 2634 784 0,'0'0'67'16,"0"0"-13"-16,0 0-54 15,0 0 0-15,100-4 0 16,-67 48-55-16,-7 8-27 16,-8-4-140-16,-3-16-239 15</inkml:trace>
  <inkml:trace contextRef="#ctx0" brushRef="#br0" timeOffset="1415.61">8492 2571 356 0,'0'0'571'15,"0"0"-548"1,0 0-23-16,0 0-2 0,76 139 2 15,-66-47 20-15,-2 11-19 16,-5-3-1-16,4-4 0 16,-2-14-2-16,-2-19-12 15,3-17-2-15,-3-17-3 16,0-16 16-16,-2-6-37 16,-1-7-24-16,0-3 48 15,0-22-26-15,-7-8-79 16,-25-6 78-16,-20-3 43 15,-18 2 4-15,-5 5 3 0,6 9 66 16,27 12 46 0,19 10-67-16,19 4-39 0,4 13-13 15,0 18 0-15,17 8 4 16,13 5-4-16,9 0 0 16,8-6 4-16,8-10-1 15,12-11-6-15,9-16 1 16,18-1-58-16,7-38-54 15,-6-18-257-15</inkml:trace>
  <inkml:trace contextRef="#ctx0" brushRef="#br0" timeOffset="2030.17">9779 2981 561 0,'0'0'54'16,"0"0"12"-16,0 0 3 15,73-101-25-15,-54 60 13 16,-8-2-38-16,-5-10-1 15,-6 1 3-15,-6 4-10 16,-22 8 7-16,-11 16-18 16,-8 13 0-16,3 11-13 15,2 14 13-15,11 28-9 16,10 19 8-16,8 14-3 16,11 9 1-16,2 6 3 15,3-6 0-15,17-6 1 16,8-14-1-16,-2-11 0 0,-2-17 1 15,-9-11 1-15,-9-11-1 16,-6-5-1-16,-10-1 0 16,-29 0 3-16,-15-2-3 15,-7-4-5-15,5-2 2 16,14 0-4-16,16-5 3 16,16-10 4-16,10-4-25 15,34 0-38-15,20-5-199 16,17 4-184-16</inkml:trace>
  <inkml:trace contextRef="#ctx0" brushRef="#br0" timeOffset="2361.43">9925 3229 395 0,'0'0'304'15,"0"0"-258"-15,0 0-42 16,0 0 32-16,102-56 39 16,-65 34-61-16,-1-1 2 15,-3 1 0-15,-10-5-9 16,-5 0 28-16,-12-2-17 16,-6 0-10-16,-7 2 16 15,-20 4-24-15,-6 3 0 0,5 10-2 16,3 10-1-16,10 0 1 15,6 24-29-15,6 15 8 16,3 10 14-16,0 12-6 16,20-2-5-16,12-3-10 15,11-12-49-15,12-19-66 16,6-16-8-16,4-9-173 16</inkml:trace>
  <inkml:trace contextRef="#ctx0" brushRef="#br0" timeOffset="2878.22">10380 3110 588 0,'0'0'266'15,"0"0"-245"-15,0 0-21 16,0 0 0-16,10 82 27 16,1-44-19-16,2-5-2 15,-2-5-2-15,-5-10 2 16,-2-6-5-16,-2-8-1 15,-2-4 0-15,0 0 14 16,0-2-13-16,3-20-2 16,4-13 1-16,5-9-21 15,4-3 19-15,3 2-22 16,-1 6 24-16,-2 11-5 16,-2 10 5-16,3 10 0 0,4 8-3 15,1 0 6-15,-3 8-13 16,-2 14 10-16,-8 4-2 15,-3 2-9-15,-4 0 11 16,-2-4 0-16,0-6 0 16,0-9 6-16,0-7-10 15,0-2 4-15,0 0 0 16,13-14-8-16,11-15-2 16,9-13-68-16,4-2 73 15,-3 4 5-15,-7 8 47 16,-8 11-16-16,-8 9-5 15,-8 8 18-15,0 4-29 0,-1 0-15 16,6 9-2 0,-2 16 1-16,-3 15-9 0,-3 6 10 15,0 7-18-15,-6-2 16 16,-1-5-58-16,7-9-78 16,13-17-140-16</inkml:trace>
  <inkml:trace contextRef="#ctx0" brushRef="#br0" timeOffset="3224.11">11666 2651 796 0,'0'0'12'0,"0"0"44"16,0 0-36-16,0 0 6 15,0 0-26-15,0 0-3 16,30-16 2-16,25 32 2 15,18-7 7-15,12-2-8 16,9-7 3-16,3 0-11 0,-5-2-12 16,-11-8-51-16,-21 1-48 15,-31-3-26-15,-29 1-144 16</inkml:trace>
  <inkml:trace contextRef="#ctx0" brushRef="#br0" timeOffset="3402.97">11714 2740 161 0,'0'0'246'0,"0"0"-147"16,-38 119 17-16,31-61 1 15,4 9-61-15,3 8-18 16,0 1-24-16,13-2-11 0,11-11 1 16,3-12-4-1,1-14-52-15,2-16-10 16,-1-14-123-16,-1-7-270 0</inkml:trace>
  <inkml:trace contextRef="#ctx0" brushRef="#br0" timeOffset="4276.8">11975 3230 672 0,'0'0'10'0,"0"0"-5"15,0 0-5-15,107 0 85 16,-64-9-51-16,4-7-27 16,-1-1 11-16,-9-2-3 0,-10-4 9 15,-10 0 0-15,-10-2-20 16,-7 0 23-16,-5 2-27 16,-23 3-8-16,-12 8 8 15,-5 8-16-15,8 4 15 16,7 9-1-16,7 18-7 15,11 7-2-15,3 6 8 16,9 5-4-16,0 2 4 16,26 0-1-16,19-6 2 15,14-14-6-15,19-14 8 16,6-13-1-16,6-1 1 16,-2-21 0-16,-5-8 4 0,-7-7-1 15,-12-5-3-15,-15-2 0 16,-17 0 0-1,-16 4-7-15,-13-1 7 0,-3 7-21 16,-12 8 19-16,-6 7-1 16,6 13 3-16,4 6 0 15,1 5-11-15,-6 24 7 16,-7 18-5-16,-2 14 9 16,-6 10 6-16,2 0 2 15,4-6 0-15,8-10-8 16,6-12 7-16,6-12 1 15,2-13-8-15,-1-6 0 16,1-10 6-16,0-2-2 0,-2 0-1 16,2 0-3-16,-6 0 3 15,-6-5-9-15,-4-7-24 16,-1-3-42-16,2-4 11 16,9 3 28-16,6-1 26 15,6 3 7-15,29-1-9 16,15 1 4-16,11-4-10 15,8 1 15-15,2-3 10 16,-2-3-3-16,-2-8 10 16,-1-5 5-16,-6-5-4 15,-10-4 41-15,-12 2-29 16,-12-1-3-16,-9 1 22 16,-11 2-23-16,-6 4 22 15,0 9-17-15,0 10-27 0,-2 9 20 16,-1 9-24-16,-2 12-9 15,-8 29-12-15,-10 26 16 16,-10 23 5-16,-5 9 0 16,3-1 0-16,5-17 1 15,15-15-1-15,12-16-10 16,3-17-1-16,0-14-18 16,3-10 4-16,3-9-37 15,7-6-65-15,4-25 58 16</inkml:trace>
  <inkml:trace contextRef="#ctx0" brushRef="#br0" timeOffset="4447.16">13190 3110 883 0,'0'0'39'0,"0"0"-26"15,0 0 9-15,136-23-21 16,-71 17 3-16,4 2 1 15,0 0-5-15,0-5-18 16,-1-3-29-16,-14-9-132 16,-14-9-346-16</inkml:trace>
  <inkml:trace contextRef="#ctx0" brushRef="#br0" timeOffset="5087.75">11385 2595 313 0,'0'0'62'16,"0"0"-40"-16,0 0 3 16,0 0-5-16,0 0-7 15,0 0-9-15,28 12-2 16,5-7 25-1,11-3 5-15,11-2 3 0,5 0 19 0,1 0-48 16,1-4 0-16,-8 1-6 16,-14 3-32-16,-20 0-39 15,-20 0-128-15</inkml:trace>
  <inkml:trace contextRef="#ctx0" brushRef="#br0" timeOffset="5277.55">11591 2744 494 0,'0'0'11'0,"0"0"-11"15,0 0-73-15,0 0-63 16,0 0-71-16</inkml:trace>
  <inkml:trace contextRef="#ctx0" brushRef="#br0" timeOffset="6507.87">14313 2710 195 0,'0'0'65'16,"-37"140"72"-16,25-51-68 15,12 5 4-15,0 3-37 16,17 0-21-16,14-7-15 16,11-18-83-16,13-25-261 15</inkml:trace>
  <inkml:trace contextRef="#ctx0" brushRef="#br0" timeOffset="7073.83">14947 2777 764 0,'0'0'0'15,"0"0"-1"-15,0 98 1 16,-4-35 56-16,-14 11-28 16,-4 4-24-16,-2-2 23 15,1-12-27-15,5-19 0 16,8-19 2-16,4-18 1 16,0-8-3-16,-4 0 0 0,-4-12 3 15,-1-17 11-15,6-15-14 16,9-14-2-16,8-10-6 15,23-7-2-15,14-4-16 16,4-3-47-16,6 5-81 16,8 13 18-16,4 11 61 15,2 19 75-15,-8 10 7 16,-18 15 55-16,-13 9 19 16,-14 1-25-16,-13 31-54 15,-3 14 43-15,-18 16-27 16,-23 5-13-16,-16-1 4 15,-3-7-9-15,7-10-2 16,12-12-9-16,15-14 11 0,12-7-4 16,5-8 4-1,6-5 0-15,3-2 4 0,0-1 0 16,0 0 0-16,0 3-4 16,0 2 0-16,13 3 10 15,10 1 2-15,10 5 10 16,5 0-4-16,3 3-15 15,-1 1-6-15,3 3-53 16,-1-3-57-16,-3-9-125 16</inkml:trace>
  <inkml:trace contextRef="#ctx0" brushRef="#br0" timeOffset="7824.84">15437 3117 639 0,'0'0'23'0,"0"0"-22"16,0 0-1-16,83-78 45 15,-55 53-11-15,-6 0 13 16,-6 0-22-16,-9 2 8 16,-7-1 23-16,0 1-39 15,-12 4-9-15,-12 7-8 16,-2 12-1-16,-4 0-1 15,5 21-13-15,2 12-18 0,5 12 30 16,11 5-33 0,7 2-13-16,10 0-10 0,36-12-32 15,24-17-27-15,21-17 57 16,9-6 61-16,-4-19 22 16,-19-9-10-16,-23-3 30 15,-20-3 44-15,-17 0-27 16,-12 0-14-16,-5 1-9 15,-17-1-34-15,-28 1 17 16,-8 5-18-16,0 7-1 16,13 11 9-16,18 8-9 15,14 2 0-15,8 19-14 16,0 16 14-16,0 11-6 16,17 5 6-16,6 2-1 0,4-10-3 15,-2-6 8-15,-3-13-7 16,-3-7 3-16,-8-6 0 15,-3-3 33-15,-3-4-31 16,-5 0-2-16,0 5 6 16,0 10-3-16,0 12 10 15,-15 15 0-15,-6 10 5 16,-9 6 30-16,-3 3-40 16,-1-3 0-16,3-7 0 15,5-10-5-15,4-14 2 16,7-16-5-16,7-11 0 15,6-4 12-15,-3-5-11 16,-1-12 57-16,-7-7-42 0,-1-5-11 16,1 0-6-1,2 1 1-15,4 1-19 0,5 0 16 16,2 1-37-16,8-2 14 16,26-3-5-16,17 0-12 15,18-6 34-15,12-1 0 16,9-1-9-16,1 1 12 15,0 1-24-15,-6-3-28 16,-10 3-15-16,-15 2-58 16,-16-1-215-16</inkml:trace>
  <inkml:trace contextRef="#ctx0" brushRef="#br0" timeOffset="8123.72">16538 2562 700 0,'0'0'16'16,"0"0"46"-16,0 0-34 16,0 0-23-16,95 75 20 15,-77 11-17-15,-11 24 13 16,-7 17 24-16,-6 4-31 15,-17-6 0-15,-3-14-1 0,2-18-11 16,3-17 11 0,2-16-13-16,-1-14 0 0,-4-13-9 15,-1-13-33-15,-3-13-13 16,3-7-61-16,11-10-83 16,14-21-305-16</inkml:trace>
  <inkml:trace contextRef="#ctx0" brushRef="#br0" timeOffset="8292.86">16730 3450 562 0,'0'0'164'0,"0"0"-92"0,0 0 26 16,0 0-31 0,0 0-18-16,0 0-49 0,0 1 1 15,0-1-10-15,0 0 9 16,0 0-46-16,0-4-39 15,1-18-458-15</inkml:trace>
  <inkml:trace contextRef="#ctx0" brushRef="#br0" timeOffset="9937.84">7503 4205 161 0,'0'0'195'0,"0"0"-164"16,0 0 49-16,0 0-26 16,97-32 32-16,-61 29-33 15,3 3-18-15,4 0 2 16,-3 3-15-16,-3 13-16 16,-5 7 7-16,-8 8-13 0,-11 6-2 15,-13 6-1-15,-9 5-13 16,-25 2 5-16,-11-8-6 15,-4-5 16-15,-2-12-7 16,8-8 8-16,7-6 0 16,9-8 7-16,12-3 20 15,8 0 33-15,7 0 19 16,0 0-58-16,11-3-12 16,36-11-9-16,19-2-12 15,15 0 6-15,4 1-2 16,2 6 5-16,-5 1-23 15,-3 1-11-15,-10 3-5 16,-16-1-64-16,-23-4-143 0</inkml:trace>
  <inkml:trace contextRef="#ctx0" brushRef="#br0" timeOffset="10474.13">8380 4235 53 0,'0'0'736'15,"0"0"-651"-15,0 0-71 16,0 0-8-16,39-84 8 15,-8 67-14-15,8 3 0 16,1 1-1-16,0 4 5 16,-7-1-4-16,-8 6 0 15,-6 1 0-15,-9 3-9 16,-6 0-7-16,-4 4-41 16,0 13-33-16,-17 5-15 15,-18 4 57-15,-5-1-49 16,0-4 23-16,10-5 62 15,15-4 12-15,12-4 23 0,3 1 29 16,4 3-8 0,16 7 38-16,9 5-50 0,4 5-17 15,5 2 18-15,-4 1-31 16,-6-6-1-16,-4-1 1 16,-10-6 2-16,-8-10-3 15,-2-3-1-15,-4-4 0 16,0 1 10-16,-12 2 0 15,-18-1 7-15,-13 1-3 16,-9-2-14-16,-3-2-1 16,4-1-20-16,9 0-28 15,16 0-9-15,22 0-72 16,4 0-139-16</inkml:trace>
  <inkml:trace contextRef="#ctx0" brushRef="#br0" timeOffset="10770.74">8963 4004 428 0,'0'0'318'0,"0"0"-196"15,-38-78-42-15,35 66 0 16,1 4-62-16,1 8-7 15,1 0-11-15,0 0-18 16,0 20 18-16,14 27-13 0,4 22 13 16,-1 15 2-16,-13 8-2 15,-4 6 0-15,-1-6 0 16,-19 4-9-16,-1 1-3 16,2-3-46-16,4-9-18 15,4-15-50-15,7-24-116 16</inkml:trace>
  <inkml:trace contextRef="#ctx0" brushRef="#br0" timeOffset="11420.43">9273 4253 616 0,'0'0'108'15,"0"0"-53"-15,0 0 14 16,20-75-49-16,12 51-17 16,10 0 22-16,3 3-19 15,-3 4-1-15,-5 4-2 16,-4 4 4-16,-6 4-6 15,-8 5-1-15,-5 0-16 16,-11 11-5-16,-3 11-55 16,-11 3-4-16,-22 3 10 15,-7 1 17-15,-6 1 26 16,13-2 3-16,11-2 24 16,13-4 12-16,9 1-3 0,0-2 50 15,19 1-3-15,5 0 7 16,4-1-12-16,2 1-19 15,-1-2-23-15,-6-3 13 16,-5 0-20-16,-10-4-2 16,-7-1 0-16,-1-2-1 15,-1-1-8-15,-25 0-5 16,-8 0 9-16,-5-4 2 16,-4-4-29-16,9-1 3 15,7 0 14-15,12-8 1 16,13-6 9-16,2-5-76 15,33-6-212-15</inkml:trace>
  <inkml:trace contextRef="#ctx0" brushRef="#br0" timeOffset="11670.01">9868 4021 566 0,'0'0'50'16,"-8"-71"70"-16,-1 47-23 15,4 12 11-15,4 4-70 16,-1 8-12-16,2 3-26 16,0 29-20-16,0 25 8 15,0 23 12-15,-1 17 0 16,-11 10 6-16,-3-6-6 0,0-4-4 16,4-4-3-16,5-11-32 15,2-8 9-15,4-12-59 16,0-15-62-16,0-18-88 15</inkml:trace>
  <inkml:trace contextRef="#ctx0" brushRef="#br0" timeOffset="12685.97">10159 4229 546 0,'0'0'44'0,"0"0"39"16,0 0-29-16,0 0-25 15,0 0-6-15,82-36 1 16,-46 36-23-16,-3 6 26 16,-2 13-24-16,-4 7-3 15,-8 7 4-15,-6 3 0 16,-12 1-8-16,-1 1 3 15,-19-4-40-15,-17-2 34 16,-4-6-9-16,-1-8-19 16,11-5 21-16,11-10 8 15,12-2 6-15,7-1 1 16,0 0 4-16,11 0 8 0,24 0-13 16,17-8 0-16,12-3 0 15,9-7 0-15,0-2-4 16,1-6-11-16,1-6-18 15,-3-1 26-15,-5-4-23 16,-5-1-5-16,-12 3 9 16,-17 7 22-16,-17 8 4 15,-14 7 30-15,-2 4-12 16,-13 4 2-16,-9 3-14 16,-1 2 6-16,2 5 1 15,4 14-9-15,7 6-5 16,3 6 1-16,5 5 0 15,2 6 33-15,0-2-2 16,16 3-2-16,4-5 21 0,-1-5-28 16,-5-2 5-16,-6-8-15 15,-3-2-10-15,-5-4 13 16,0-5-15-16,0-4 0 16,0-3 0-16,0-1 5 15,-12 1-5-15,-15 0 0 16,-7-3-12-16,-5-2 12 15,-1-1-49-15,5-13-10 16,-1-6-75-16,6-5-99 16</inkml:trace>
  <inkml:trace contextRef="#ctx0" brushRef="#br0" timeOffset="12901.29">10935 4140 582 0,'0'0'97'16,"0"0"46"-16,0 0-85 15,0 0-7-15,0 0-51 16,97-61-3-16,-39 60 3 16,9 1-26-16,8 0-11 15,5 9-64-15,7-1-119 16,-1-7-255-16</inkml:trace>
  <inkml:trace contextRef="#ctx0" brushRef="#br0" timeOffset="13437.23">12514 4322 685 0,'0'0'9'0,"0"0"-9"15,0 0 2-15,-23 73 36 16,7-18 36-16,-7 10-53 16,-4 4 5-16,0-8-26 15,6-15 0-15,9-17 6 16,6-17-1-16,5-12 0 16,1 0-2-16,0-22 9 15,23-22 4-15,11-16-16 16,6-8-3-16,-1-3 1 15,0 4-14-15,-5 3-4 0,1 8-23 16,-2 10-6-16,-4 16 42 16,-10 14-2-16,-4 13 9 15,-6 3 2-15,2 19 6 16,-3 15-8-16,-4 17 13 16,-4 10-9-16,0 6 16 15,0 3-20-15,0-7-2 16,0-6 1-16,7-7-32 15,4-11 16-15,-10-11-100 16,-1-15-123-16</inkml:trace>
  <inkml:trace contextRef="#ctx0" brushRef="#br0" timeOffset="13991">12467 4461 737 0,'0'0'41'15,"0"0"-9"-15,0 0-23 16,0 0-9-16,110-20 0 16,-43 20 0-16,5 0 2 15,1 0 4-15,-7 0-7 16,-11 0 1-16,-10 5 0 16,-12 5 5-16,-11 0-5 15,-7 2 0-15,-12 2 0 16,-3 3 4-16,0 7-10 15,-11 3 6-15,-7 5 0 16,-4 0-4-16,4-5 4 0,6-10-34 16,6-10-3-16,5-7 32 15,1-4 5-15,0-25 20 16,1-17-12-16,16-2 0 16,4-8-7-16,1 5 21 15,-3 2-22-15,1 9-3 16,-3 9 3-16,2 12-7 15,-3 13 7-15,2 6 4 16,1 6-3-16,0 24-1 16,-2 13 11-16,-1 16 3 15,-2 5 3-15,-1 8-17 16,1-5 0-16,6-11-6 0,0-17 6 16,-2-22-2-16,-2-14-2 15,0-3 8-15,5-27 23 16,6-16-23-16,0-14-4 15,-2-3 6-15,-10 1-6 16,-12 1 0-16,-3 7-6 16,-3 6-7-16,-10 9 4 15,6 13-7-15,2 12-49 16,5 9-58-16,0 2-80 16,0 0-236-16</inkml:trace>
  <inkml:trace contextRef="#ctx0" brushRef="#br0" timeOffset="14234.09">13726 4093 627 0,'0'0'29'0,"0"0"21"16,0 0-46-16,0 0 34 15,55 114 19-15,-51-37-29 16,-4 16-2-16,-8 11 9 15,-12 1-29-15,-1-11-6 16,-1-15 0-16,-3-22-2 16,-11-16 2-16,-13-12-28 15,-18-4-8-15,-20-8-14 0,-16-9-107 16,-12-8-12 0</inkml:trace>
  <inkml:trace contextRef="#ctx0" brushRef="#br0" timeOffset="14636.75">12442 4042 229 0,'0'0'126'15,"0"0"-74"-15,0 0 94 16,-83-43-46-16,69 43 3 15,0 1-51-15,-1 27-49 16,-4 20 22-16,-5 19-16 16,-1 19 29-16,2 10-8 15,8 8-28-15,12 5 1 16,3-5-3-16,11-16-22 0,17-21-28 16,6-23-69-16,10-28-69 15,5-16-251-15</inkml:trace>
  <inkml:trace contextRef="#ctx0" brushRef="#br0" timeOffset="14818.01">12482 4727 834 0,'0'0'40'0,"0"0"-33"16,0 0 27-16,0 0-28 15,0 0-6-15,0 0-11 0,13 3-39 16,5-3-19 0,-3 0-88-16</inkml:trace>
  <inkml:trace contextRef="#ctx0" brushRef="#br0" timeOffset="17713.16">7405 5238 487 0,'0'0'149'16,"0"0"-37"-16,0 0-18 16,0 0-64-16,0 0-18 15,0 0-12-15,0 0 0 16,-23 62 5-16,7-16-4 16,-1 8-1-16,1 8 16 15,1 4-13-15,3-6-3 16,3-5 0-16,6-13-2 15,3-11-7-15,0-14-9 16,0-9 7-16,0-8 4 0,12-5 14 16,11-21-3-16,9-13-4 15,1-3 8-15,-2-3-11 16,-4 6 3-16,-5 8-3 16,-7 11-3-16,-4 10 1 15,-1 8 4-15,1 2 0 16,4 4-6-16,6 14-3 15,7 8 10-15,3 5 0 16,3 1-3-16,4 2 6 16,-1 0-6-16,-4-4 1 15,0-9-50-15,-5-7 35 16,-6-11-42-16,-5-3 48 16,1-17 7-16,-3-16 8 15,3-10 14-15,-9-8 49 0,-6-3-49 16,-3-1 32-16,-6 2-34 15,-18 8 11-15,-2 9-17 16,-1 18-10-16,5 16-35 16,6 2-82-16,13 24-73 15,3 3-47-15</inkml:trace>
  <inkml:trace contextRef="#ctx0" brushRef="#br0" timeOffset="18013.18">8112 5612 350 0,'0'0'53'0,"0"0"-30"16,0 0 20-16,89-45 9 16,-65 26 22-16,-2-1-14 15,-4 0-5-15,-6-2 21 16,-10 3-23-16,-2 0-14 15,-3 4-1-15,-21 3-37 16,-9 10-2-16,-6 2-2 16,-1 5-37-16,4 17 37 15,12 7-41-15,11 4 1 16,13 1 20-16,0 5-16 16,27 0-19-16,11-2-13 0,12-2-62 15,14-10-144-15</inkml:trace>
  <inkml:trace contextRef="#ctx0" brushRef="#br0" timeOffset="18193.84">8724 5550 212 0,'0'0'209'15,"0"0"-127"-15,-16-89 1 16,-18 70-32-16,1 10 12 16,5 9-30-16,8 3-29 15,8 26-8-15,5 10 2 16,7 11 2-16,0 6 11 15,9 5-11-15,12-2-40 16,9-7-27-16,7-12-44 0,3-20-101 16</inkml:trace>
  <inkml:trace contextRef="#ctx0" brushRef="#br0" timeOffset="18379.55">8498 5242 754 0,'0'0'0'0,"0"0"-25"16,86 92 25-16,-51-40-84 0,-5-2-122 16,-5-2-217-1</inkml:trace>
  <inkml:trace contextRef="#ctx0" brushRef="#br0" timeOffset="19198.27">8977 5595 685 0,'0'0'104'16,"0"0"-19"-16,0 0-61 15,-3-77-16-15,-3 59 6 16,-7 4-10-16,3 2-8 15,-5 2 0-15,-10 4 1 0,-2 6-11 16,-4 0-7-16,-2 7-4 16,4 14 14-16,6 6-17 15,6 5 14-15,9 7-9 16,8 6 0-16,0 8 13 16,10 8 4-16,15 2-2 15,5 2 4-15,2-7 1 16,-4-6 2-16,-6-5 1 15,-7-5 0-15,-9-5 11 16,-6-3-8-16,0-4-1 16,-3-6 16-16,-16-4-12 15,-5-8 16-15,-1-4-17 0,2-3-3 16,1-4 12 0,2-1-14-16,2 0 0 0,-1-6 0 15,2-4-9-15,1 0-8 16,7-1 2-16,4 0 15 15,5 0-11-15,2-6-13 16,21-6-20-16,15-6 31 16,12-9 12-16,11-8 1 15,10-10 0-15,4-14 0 16,2-10 28-16,-3-5-21 16,-6 0 6-16,-11 3 9 15,-8 9-1-15,-18 8 1 16,-17 7-10-16,-14 15 25 15,0 11 28-15,-3 15-55 16,-5 10 21-16,-4 7-31 0,-8 15-1 16,-7 23 0-16,-6 20 1 15,5 13-10-15,8 8 1 16,12 1-29-16,8-5-15 16,0-13-9-16,20-17-23 15,4-19 46-15,5-21-13 16,6-5 29-16,4-26 23 15,3-15 7-15,-1-6 26 16,-6 2 12-16,-8 3-22 16,-9 13-12-16,-8 5-11 15,-6 13 0-15,-4 7 37 16,0 2 9-16,0 2-45 0,0 0-1 16,3 12-9-1,2 13 9-15,1 6 4 0,6 8-1 16,4 4 15-16,5 2-18 15,6-7-2-15,1-5-70 16,0-13-42-16,0-13-43 16,-2-7-166-16</inkml:trace>
  <inkml:trace contextRef="#ctx0" brushRef="#br0" timeOffset="19413.18">9874 5470 308 0,'0'0'236'0,"-22"-75"-55"15,18 50-58-15,2 13-29 0,2 7-41 16,0 5-53 0,0 0-14-16,9 25-22 0,15 18 27 15,6 17-1-15,-3 9 1 16,-11 4-1-16,-3 0-6 16,-5-2 8-16,0-8-16 15,-4-9-11-15,-4-16-52 16,0-15-104-16,0-15-28 15</inkml:trace>
  <inkml:trace contextRef="#ctx0" brushRef="#br0" timeOffset="20161.42">9831 5609 638 0,'0'0'0'15,"94"28"0"-15,-37-14 13 16,6-2-5-16,5-5-4 16,1-4 10-16,-5-3-6 15,-12 0-7-15,-12-10 43 16,-14 0-12-16,-11-2 8 16,-10 0-14-16,-5 3-3 15,0-5-5-15,-20 3-18 16,-13 5-21-16,0 6 18 15,-5 0 1-15,5 15-5 16,3 10-17-16,9 2-16 0,8 4 39 16,10 1-31-16,3 1 2 15,19-8-6-15,18-11-40 16,11-14 76-16,3-2 0 16,-5-20 14-16,-6-7 48 15,-12 0-42-15,-7 2 27 16,-10 4-9-16,-7 1-28 15,-4 5 14-15,0 3-24 16,-12 3-16-16,-1 7 15 16,2 4-13-16,3 0 1 0,4 5-36 15,3 12 14 1,1 6 29-16,0 4-2 16,15 1-21-16,15-4 22 15,14-12-64-15,12-12 26 0,20 0 25 16,10-15 20-16,2-9 3 15,-10-3-3-15,-14-5 5 16,-24 1 7-16,-17 0 5 16,-13 1 25-16,-10-1-27 15,0 4 30-15,-25 6-45 16,-4 8-21-16,0 12 12 16,6 1 2-16,-1 20-5 15,0 20 6-15,-3 17 6 16,-2 19 0-16,-4 11 31 15,-8 8-14-15,0-2 25 0,-3-7 9 16,3-11-47-16,10-8 5 16,4-12-8-16,10-16 3 15,4-14 2-15,5-12-6 16,5-10 0-16,2-3 15 16,-3 0 14-16,-1-12 13 15,-2-13-42-15,2-8-91 16,5-6-75-16,8-3-378 15</inkml:trace>
  <inkml:trace contextRef="#ctx0" brushRef="#br0" timeOffset="20511.1">11198 5864 627 0,'0'0'0'0,"0"0"-7"15,0 0 3-15,0 0 8 16,0 0 13-16,96-93-3 16,-81 63-8-16,-4-4 40 15,-4-2-26-15,-7 1-7 16,0 2 7-16,0 8-20 16,-13 8-3-16,-4 8-6 15,-8 9-11-15,-6 2 12 16,-7 22-35-16,-3 13 29 15,2 11 10-15,5 13-5 16,8 3 9-16,17 1-1 0,9-8 1 16,21-13 0-1,27-14 4-15,10-13 10 0,8-11 41 16,7-6-54-16,9 0-1 16,4-17-17-16,1-10-61 15,-8-9-170-15</inkml:trace>
  <inkml:trace contextRef="#ctx0" brushRef="#br0" timeOffset="21043.93">12072 5414 524 0,'0'0'254'0,"0"0"-254"0,0 0 0 15,0 0-3-15,0 0-4 16,0 0-76-16,22 30 2 15,-19-4-147-15</inkml:trace>
  <inkml:trace contextRef="#ctx0" brushRef="#br0" timeOffset="21245.84">12197 6007 783 0,'0'0'79'0,"0"0"-36"16,0 0-39-16,0 0 2 15,0 0-6-15,0 0-37 16,31-40-11-16,-11 31-158 16,-1-4-166-16</inkml:trace>
  <inkml:trace contextRef="#ctx0" brushRef="#br0" timeOffset="22076.93">12680 5552 580 0,'0'0'82'0,"0"0"-47"15,0 0-3-15,0 0 3 16,90-85-28-16,-44 68-7 15,2 5 4-15,-2 5-1 16,-9 4-3-16,-10 3 0 16,-6 0-9-16,-12 5-14 15,-9 12-58-15,0 7 5 16,-29 1-10-16,-8 1-4 16,-6-4-79-16,7-4-5 15,9-4 174-15,14-2 31 16,10 1 78-16,3 3 30 15,3 5-20-15,16 6-52 16,7 5 9-16,1 4-32 0,-1 0-25 16,-2 1 6-16,-6-4-22 15,-3-4-2-15,-8-6 0 16,-7-6 4-16,0-4-5 16,-2-3 0-16,-21 1 1 15,-5-6 10-15,-8-1-11 16,-3-4-3-16,0 0-4 15,4-4-11-15,12-9 17 16,15 1-7-16,8-3-39 16,36-7-102-16</inkml:trace>
  <inkml:trace contextRef="#ctx0" brushRef="#br0" timeOffset="22392.21">13433 5700 594 0,'0'0'59'0,"0"0"-15"16,-108-10 11-16,67 10 7 16,8 14-58-16,10 12 2 15,5 7-5-15,4 5 0 16,8 2-1-16,6-3-10 16,0-7-34-16,21-10-13 15,15-14 7-15,12-6 50 16,4-9 6-16,-1-18 2 15,-11-7 54-15,-10-5 8 16,-9-1-27-16,-8 0-24 16,-8 2 2-16,-5 2-16 0,-12 6 13 15,-27 4-16-15,-10 6-4 16,-2 9-26-16,9 8-25 16,15 3 14-16,18 4-81 15,9 13-62-15,11-2-106 16</inkml:trace>
  <inkml:trace contextRef="#ctx0" brushRef="#br0" timeOffset="22809.15">13747 5554 630 0,'0'0'66'0,"0"0"-12"0,0 0 26 15,0 0-33-15,0 0-32 16,0 0-14-16,-88-24-1 15,63 59 0-15,6 0-4 16,10-8 4-16,6-8 0 16,3-8-5-16,0-11 1 15,3 0 4-15,23-18 18 16,9-19-10-16,10-11-6 16,3-6-2-16,-4-4-3 15,1-1-8-15,-1 1-27 16,-4 7 4-16,-6 9 10 15,-10 14 18-15,-10 11-1 16,-5 14 14-16,-3 3-14 0,-2 3-13 16,-1 26 10-16,-3 14 10 15,-6 18 26-15,-16 11-19 16,-7 10 14-16,-2-2-19 16,3 9 7-16,1-2-7 15,7 4-2-15,7-7 0 16,3-9 0-16,7-13-38 15,-1-12-1-15,4-13-65 16,0-17-98-16</inkml:trace>
  <inkml:trace contextRef="#ctx0" brushRef="#br0" timeOffset="23108.45">14203 5823 780 0,'0'0'40'15,"0"0"-40"-15,0 0 0 16,0 0 13-16,-15 99-13 16,0-62 12-16,-2-1-12 15,3-9 0-15,5-7-1 16,4-9 1-16,5-11-1 16,16-3 1-16,15-22 7 15,12-13 3-15,-5-8-10 16,-6 0 0-16,-11 0 3 15,-15 1 5-15,-6 4-7 16,-19 2 1-16,-23 10 1 0,-21 13-6 16,-14 15-17-16,-4 5-62 15,7 27-88-15,17 8-165 16</inkml:trace>
  <inkml:trace contextRef="#ctx0" brushRef="#br0" timeOffset="23443.17">12905 6370 686 0,'0'0'54'0,"0"0"-54"16,0 0-4-16,0 0 4 16,112 16 28-16,-19-16-8 15,19 0-13-15,16-5 18 16,9-9 6-16,1 4-6 16,-3 0-1-16,-11 4-22 15,-21 1-2-15,-27 0 2 16,-34 4 1-16,-21-1-5 15,-19 1 2-15,-4 0-41 16,-30 1-10-16,-21-2-137 16,-10-8-147-16</inkml:trace>
  <inkml:trace contextRef="#ctx0" brushRef="#br0" timeOffset="24275.33">15301 5184 780 0,'0'0'56'15,"0"0"-14"-15,0 0-42 16,0 0-14-16,0 0 14 0,-7 99 1 16,3-14 0-1,-2 14 15-15,-1 12-12 0,1 1-8 16,2-11-16-16,4-12-37 16,0-19-32-16,21-13-9 15,14-11 20-15,17-17-35 16,13-16-205-16</inkml:trace>
  <inkml:trace contextRef="#ctx0" brushRef="#br0" timeOffset="24709.24">15960 5366 552 0,'0'0'120'16,"0"0"42"-16,0 0-74 15,0 0-18-15,0 0-17 16,0 0-46-16,0-69-7 16,0 89-22-16,0 26 21 15,0 20-6-15,0 16 7 16,0 9-3-16,0-5-27 15,-3-12-10-15,2-17 19 0,1-16 5 16,0-15-21 0,10-14 33-16,16-12-6 0,10 0 10 15,8-23 7-15,-1-11 7 16,-4-8-5-16,-16-2-2 16,-16 1-4-16,-7 1 16 15,-36 1-19-15,-16 8-4 16,-11 13-3-16,10 14-11 15,14 6-28-15,22 12-61 16,17 15-18-16,11 5 24 16,30 1-126-16</inkml:trace>
  <inkml:trace contextRef="#ctx0" brushRef="#br0" timeOffset="25025.12">16588 5559 583 0,'0'0'59'16,"0"0"60"-16,0 0-53 15,-86-25-66-15,72 50-1 16,-2 16 1-16,4 10 0 16,3 10 2-16,9-2-2 15,2-8-14-15,24-16-29 16,17-17-29-16,11-15 72 15,5-3 4-15,-1-11 0 16,-9-17 31-16,-12-7 0 16,-13-3 0-16,-12-4 4 0,-12 0-16 15,0 4-4-15,-31-2-19 16,-25 6-7-16,-21 6 4 16,-9 11-21-16,2 12-27 15,12 5-45-15,22 18-53 16,21 6-109-16</inkml:trace>
  <inkml:trace contextRef="#ctx0" brushRef="#br0" timeOffset="25773.79">17270 5528 756 0,'0'0'89'0,"0"0"-72"15,0 0-17-15,0 0-2 16,0 0 1-16,-24 104 1 16,0-44 7-16,-3-3-3 15,5-10-1-15,7-15-3 16,4-15 0-16,9-10-4 15,2-6 8-15,0-1-2 16,0-8 13-16,2-19-9 16,18-14-2-16,4-10-4 15,2-1 0-15,-1 1 1 16,-2 6-1-16,-2 9-4 16,-4 10-4-16,-4 11 5 0,-4 10-1 15,-1 5 3-15,0 0-7 16,4 13 6-16,3 12-8 15,-6 8 10-15,-3 2-2 16,-3 2-5-16,-1-5-2 16,1-8-10-16,2-9 19 15,0-9-2-15,-1-6 8 16,7 0-1-16,7-12 21 16,6-17-19-16,3-10-4 15,-2-2-3-15,-4-2 0 16,-9 5-4-16,-3 8 7 15,-6 7-3-15,-3 12 15 16,0 7-10-16,1 4-5 0,1 12-8 16,1 17-4-16,1 16 7 15,-1 12 8-15,2 8-4 16,6 2 1-16,9-9-9 16,10-9-3-16,6-15-32 15,4-18-94-15,-4-16-116 16</inkml:trace>
  <inkml:trace contextRef="#ctx0" brushRef="#br0" timeOffset="26055.2">17738 5066 718 0,'0'0'0'0,"0"0"0"16,109 63 9-16,-56-8 37 16,7 10-2-16,0 13-26 15,0 6-5-15,-5 6 2 16,-9 0-6-16,-10 1 8 16,-18-6-17-16,-18-7 0 15,-6-6 4-15,-33-5-4 16,-12-6 0-16,-2-5-19 15,3-3-26-15,9-11-53 16,14-17-107-16</inkml:trace>
  <inkml:trace contextRef="#ctx0" brushRef="#br0" timeOffset="26230.94">18181 6107 697 0,'0'0'33'0,"0"0"-30"16,0 0 33-16,0 0 30 16,0 0-53-16,0 0-13 15,4 2-17-15,-1-2-27 16,5 0-71-16,1-14-324 16</inkml:trace>
  <inkml:trace contextRef="#ctx0" brushRef="#br0" timeOffset="31085.16">7713 6640 547 0,'0'0'85'16,"0"0"-7"-16,0 0-26 15,0 0 10-15,0 0-33 16,0 0 9-16,0 0-38 16,0-36 3-16,0 41-17 15,0 18 0-15,0 15 14 16,0 13-3-16,0 11 6 15,0 5-3-15,-4-6 0 16,-1-8-32-16,1-17-11 16,1-16-23-16,3-15-72 15,0-7-144-15</inkml:trace>
  <inkml:trace contextRef="#ctx0" brushRef="#br0" timeOffset="31784.33">7461 6400 391 0,'0'0'32'16,"0"0"11"-16,109-30 10 15,-57 27 9-15,2 3-11 16,3 10-32-16,-2 16-10 15,-5 13-9-15,-7 11 3 0,-6 16-7 16,-15 5 4 0,-11 7 0-16,-11 1-2 0,-8 0 7 15,-19-8-5-15,-9-10 3 16,-4-13 4-16,-9-14 2 16,-3-7-9-16,-7-6 0 15,-3-5 6-15,9-10-6 16,3-3 0-16,8-3-3 15,9-8 3-15,6-10 6 16,8 1-6-16,13-2 0 16,6-1 10-16,27-2-10 15,17-5-4-15,18 0-26 16,12-5 30-16,3-1-8 16,2 1 8-16,-3 4 0 0,-12 4 9 15,-12 6 26-15,-14 6-6 16,-15 7 11-16,-11 5-24 15,-8 0-11-15,-4 22-5 16,0 16 0-16,-10 12 10 16,-11 5-9-16,-4 3 4 15,4-3-5-15,7-7-4 16,10-7-12-16,4-14-20 16,10-13 3-16,26-14 18 15,13-15 15-15,11-27 2 16,4-13-2-16,-5-11 1 15,-7-4-8-15,-14 9 7 16,-19 10 0-16,-6 14 39 0,-13 16 23 16,0 11-9-16,0 6-53 15,-5 4-26-15,-5 11 19 16,1 24-22-16,-3 15 24 16,0 9 1-16,3 4-25 15,1-3 7-15,0-4-16 16,3-13-77-16,5-13-57 15</inkml:trace>
  <inkml:trace contextRef="#ctx0" brushRef="#br0" timeOffset="32750.7">8589 6903 608 0,'0'0'145'15,"0"0"-95"-15,0 0-33 16,0 0 8-16,0 0-22 15,45 76 8-15,-22-34 8 16,-6 2-18-16,-1 0 11 0,-2 0-12 16,-1-7 5-16,-4-3-1 15,-3-9-4-15,-1-9 0 16,-4-6-2-16,-1-7-15 16,0-3 8-16,0-1 8 15,-12-20-4-15,-6-11 3 16,-3-2-22-16,-2-3-20 15,3 4 11-15,9-1 0 16,11 2-7-16,10 1-11 16,31 0 28-16,16 1 20 15,14 2-16-15,6 3 19 16,-3 4 23-16,-11 5-10 16,-15 9 17-16,-18 7-12 0,-13 0-17 15,-12 15-1-15,-5 11 0 16,-3 4-28-16,-26 4 21 15,-9 2 7-15,-4 0 9 16,3-4-9-16,6-2 0 16,11-5-3-16,13-5 3 15,9-6-21-15,4-6-21 16,28-8-19-16,11 0 18 16,5-25-38-16,-4-6 22 15,-5-10 59-15,-10 4 7 16,-13 4 110-16,-9 6-26 15,-7 6 38-15,0 3-18 16,0 7-74-16,-1 6-12 0,-1 5-13 16,1 0-12-16,1 17-47 15,0 14 43-15,0 12 8 16,6 8-3-16,19 0-1 16,11-3 1-16,7-11-14 15,5-13 0-15,9-16-16 16,4-8 13-16,4-12 1 15,3-20 6-15,-8-10-36 16,-6-8-27-16,-10-6 16 16,-12 2 16-16,-12-1 39 15,-20 2-4-15,0 4-12 16,-24 6-9-16,-6 6 26 0,4 8 17 16,6 8 137-1,7 6-7-15,6 8-95 0,6 7-39 16,0 10-13-16,1 27-49 15,-3 25 45-15,0 18 4 16,-2 7 3-16,-2-2-1 16,7-10-2-16,0-11 8 15,13-12-8-15,7-13-9 16,1-12-49-16,-4-16-56 16,-2-11 3-16,-1-14-180 15</inkml:trace>
  <inkml:trace contextRef="#ctx0" brushRef="#br0" timeOffset="33050.18">9660 6945 666 0,'0'0'44'16,"0"0"-37"-16,115-11-7 15,-63 8 40-15,0 0-11 16,0 2-4-16,-10-1-20 15,-8 2-1-15,-8 0 7 16,-11 0-11-16,-7 0 0 16,-6 8 0-16,-2 6 2 15,0 4-4-15,0 6 2 16,0 5 0-16,-10 6 0 16,1 1 2-16,-2 1-4 0,3-2 0 15,4-6-46-15,4-6-49 16,9-12-76-16,12-11-140 15</inkml:trace>
  <inkml:trace contextRef="#ctx0" brushRef="#br0" timeOffset="33664.86">10244 7017 590 0,'0'0'107'16,"0"0"-33"-16,0 0-28 15,0 0-46-15,0 0-3 16,0 0-18-16,2 45 21 0,-14-8-5 15,-2 4 11-15,4 0-6 16,7-4 15-16,3-6-12 16,0-10 11-16,8-6-14 15,7-9 0-15,7-6 36 16,6 0-29-16,4-5 7 16,-3-14 2-16,-3-5-14 15,-6-4 22-15,-6 0-24 16,-1 1 1-16,-4 3 1 15,-6 0-2-15,-3 2-23 16,0 2 8-16,-10 1-28 16,-5 2 5-16,4 3-7 15,3 7 19-15,8 3 22 16,0 4-20-16,8 0-4 0,21 0 28 16,5 15 3-16,4 6 30 15,-1 2-4-15,-4 7-23 16,2 4 26-16,-5 5-31 15,-3 0 4-15,0-4 0 16,-6-6-1-16,-6-9 2 16,-2-6-6-16,-5-4 0 15,-4-4-8-15,1-6-2 16,5-2 7-16,5-24-7 16,6-8 13-16,7-10-8 15,-1-1 3-15,-1 1 2 16,-1 7 5-16,3 6-5 15,-2 10-8-15,-6 9 3 16,-1 7 5-16,0 5 13 16,0 1-13-16,-2 20 0 0,-1 8 15 15,-9 10-14-15,-7 8 15 16,0 5-5-16,-1 3-9 16,-10-3 10-16,3-8-12 15,5-9-15-15,3-11-12 16,0-11-80-16,0-13-99 15</inkml:trace>
  <inkml:trace contextRef="#ctx0" brushRef="#br0" timeOffset="33858.81">10437 6534 913 0,'0'0'15'0,"0"0"-15"16,0 0-27-16,0 0 16 16,0 0-10-16,0 0 4 15,66 98-19-15,-25-54-92 16,9-7-31-16,11-13-192 16</inkml:trace>
  <inkml:trace contextRef="#ctx0" brushRef="#br0" timeOffset="34087.11">11754 6991 524 0,'0'0'25'0,"0"0"105"16,0 0-5-16,0 0-55 15,0 0-2-15,0 0-43 16,27-42-21-16,-27 42-4 16,0 4-63-16,-5 13-181 15,-10-3-68-15</inkml:trace>
  <inkml:trace contextRef="#ctx0" brushRef="#br0" timeOffset="34281.18">11673 7389 830 0,'0'0'61'15,"0"0"-32"-15,0 0 7 16,0 0-35-16,0 0 2 16,0 0-6-16,0 2 3 15,0 0-25-15,2-1-19 16,9-1-67-16,5 0-90 15</inkml:trace>
  <inkml:trace contextRef="#ctx0" brushRef="#br0" timeOffset="34915.73">12605 7053 545 0,'0'0'113'0,"0"0"-8"0,0 0-38 16,0 0-49-16,0 0-11 16,0 0-14-16,-14-8-8 15,14 37 15-15,0 10 14 16,9 11-9-16,7 5-5 16,6-1 0-16,7-5-6 15,10-17 2-15,10-16-45 16,5-16 41-16,1-3-2 15,0-27 15-15,-6-10-5 16,-10-4 24-16,-11-1 0 16,-14 1 19-16,-14 1-39 15,-6-3-1-15,-32 3 11 16,-14 4-14-16,-9 12-26 0,-1 15-30 16,15 12-46-1,13 5 37-15,17 19-66 0,15 3-70 16,2-1-48-16</inkml:trace>
  <inkml:trace contextRef="#ctx0" brushRef="#br0" timeOffset="35298.21">13381 6953 526 0,'0'0'259'15,"0"0"-215"-15,0 0-29 0,0 0-6 16,0 0-18-16,0 0 4 16,111 43 5-16,-74 1-3 15,-10 5 6-15,-15 1-6 16,-8-6 2-16,-4-3-13 16,-7-7 9-16,-11-7-24 15,-2-7 28-15,-2-7-6 16,4-6 12-16,-1-7-5 15,4 0 3-15,5 0 3 16,2-3 37-16,5-8-32 16,3 2-3-16,0-1-3 15,24 0-5-15,12-1-14 0,14 0 6 16,6 0 8 0,3-2-5-16,3-2 5 0,-4 4 0 15,1-3-3-15,-4 3 3 16,-4 3-9-16,-12-1-72 15,-12-2-107-15,-12-2-159 16</inkml:trace>
  <inkml:trace contextRef="#ctx0" brushRef="#br0" timeOffset="35763.76">14635 6707 809 0,'0'0'26'0,"0"0"-26"16,0 0-7-16,0 0 5 15,0 0-13-15,-68 101 15 16,31-19 8-16,-7 7-7 15,6-7 16-15,11-14-17 16,9-15 0-16,12-14 5 16,3-11-1-16,3-12 0 15,0-11-4-15,0-4 5 16,0-1 12-16,0-8-14 0,18-22 0 16,12-10-3-1,1-7-19-15,1-1 19 0,-7 7 0 16,-6 12 0-16,-5 10-12 15,-7 9 12-15,2 8 0 16,-3 2-7-16,1 14-5 16,1 15 9-16,-4 12-1 15,-4 7-5-15,0 1-8 16,0 0 17-16,0-9-12 16,0-8-21-16,13-13-59 0,4-13-57 15,-2-6-149 1</inkml:trace>
  <inkml:trace contextRef="#ctx0" brushRef="#br0" timeOffset="36297.89">14858 6961 651 0,'0'0'38'0,"0"0"-24"16,0 0-14-16,0 0-11 15,0 87 11-15,-16-35 32 16,-4 1 12-16,-1-7-34 15,8-10 3-15,2-9 6 16,7-10-18-16,1-5 14 16,1-7-15-16,2-2 5 15,0-3 10-15,0 0-13 0,0-11 15 16,17-19-3 0,14-10-14-16,8-10-22 0,1-1-7 15,2-1-35-15,-6 0 33 16,0 1-9-16,2 5-68 15,0 3 47-15,0 8 45 16,-3 9-3-16,-4 5-3 16,-3 7-5-16,-6 1 16 15,1 6-15-15,-8 4 13 16,-6 3 10-16,-1 0 3 16,-4 0 0-16,5 13-6 15,-6 10-13-15,1 8 16 16,-1 9 3-16,-3 6 13 15,2 0 63-15,-2-2-35 0,0-8 16 16,0-7 19-16,0-6-42 16,0-4 13-1,0-3-17-15,0-4-9 0,-11-3-6 16,-2-1-12-16,-4-1 8 16,-3-2-11-16,-8-1 4 15,1 2-13-15,0 1-9 16,4-2-92-16,7-1-46 15,11-4-241-15</inkml:trace>
  <inkml:trace contextRef="#ctx0" brushRef="#br0" timeOffset="36465.48">15447 7243 715 0,'0'0'11'16,"0"0"55"-16,0 0 25 15,0 0-8-15,0 0-82 16,0 0-1-16,0 13-34 16,0-4-112-16,-6-6-100 15,-7-3-173-15</inkml:trace>
  <inkml:trace contextRef="#ctx0" brushRef="#br0" timeOffset="37828.46">7582 8039 795 0,'0'0'9'0,"0"0"-9"15,0 0 27-15,0 0-27 0,0 0-15 16,0 0 4 0,2 61 6-16,-2-10 1 0,-6 1 4 15,-10-3 0-15,0-8 12 16,0-7-11-16,4-10-1 15,3-10 8-15,4-7-5 16,4-7 11-16,1 0 6 16,0-21-2-16,0-15-18 15,12-13-7-15,10-7-21 16,3-6 7-16,1-4-42 16,1 6 40-16,-2 7-8 15,-1 9 31-15,1 16 32 0,-5 14 2 16,1 12 6-1,2 2-27-15,3 16-5 0,6 18-9 16,4 14 1-16,-2 12 0 16,1 3 2-16,-3-5-2 15,-4-8 0-15,0-13 0 16,0-14 6-16,1-11-12 16,-1-12-1-16,2-13 7 15,0-23-6-15,-5-11 6 16,-7-8-9-16,-11-5 6 15,-7 4-12-15,0 5 1 16,-4 10-43-16,1 15-67 16,3 11 58-16,15 3-122 15</inkml:trace>
  <inkml:trace contextRef="#ctx0" brushRef="#br0" timeOffset="38693.84">8529 7889 404 0,'0'0'109'16,"0"0"-16"-16,0 0 0 15,0 0-34-15,0 0-55 16,0 0 2-16,-25 53 18 16,5-23-22-16,1 4 4 15,7 0-4-15,3-3 1 16,6-2-6-16,3-5-13 16,0-7-28-16,21-7 25 15,9-10-19-15,7 0 38 16,3-23 7-16,-5-8-6 0,-7-3 33 15,-11-3 18-15,-9 5-10 16,-8 2 29-16,0 6-36 16,0 9-3-16,-1 6-13 15,-6 8-12-15,5 1-7 16,1 7-16-16,-1 20 0 16,2 13-4-16,0 7 17 15,22 4-11-15,13-5-8 16,8-11-17-16,9-15 20 15,12-18-52-15,9-7 24 16,2-36 40-16,-1-13-18 16,-14-13 12-16,-16-2 13 15,-12 4 13-15,-14 6 24 16,-10 8-7-16,-8 7 10 16,-5 12 24-16,-13 12-39 0,8 11 19 15,1 9-29-15,-3 5-15 16,1 29-10-16,-8 19 0 15,1 17 10-15,8 19-2 16,4 4 2-16,6 4 0 16,0-8-2-16,9-14-22 15,12-15-4-15,2-18-25 16,4-18-10-16,3-19 50 16,6-5-8-16,4-25 21 15,3-15 7-15,-1-4-7 0,-3 3 8 16,-6 4-8-1,-6 8 0-15,-8 9 0 0,-7 9 7 16,-3 5 21-16,-7 5 4 16,0 1-19-16,1 0-9 15,2 7-4-15,4 12 0 16,2 7 6-16,-1 1-6 16,-1-2-4-16,-2-5-28 15,-1-9-20-15,0-8-2 16,5-3 3-16,9-11 51 15,6-18-3-15,5-6 4 16,-3-5-1-16,-4 2 33 16,-9 4 21-16,-4 8 23 15,-6 9-26-15,-3 6 7 16,-2 8-16-16,0 3-42 0,3 1-5 16,1 26-28-16,4 12 33 15,3 12-9-15,2 5 9 16,3-4-39-16,5-6-1 15,3-13-49-15,9-17-9 16,1-16-24-16,5-16-276 16</inkml:trace>
  <inkml:trace contextRef="#ctx0" brushRef="#br0" timeOffset="38994.27">10200 7981 666 0,'0'0'65'0,"0"0"-46"0,10 97-11 16,-10-42 17-16,0 3 20 16,-1 1-38-16,-11-8-5 15,4-8 12-15,2-16-10 16,2-12-4-16,4-8 0 16,0-5 5-16,0-2 17 15,0-2 21-15,0-20 7 16,7-14-29-16,7-8-21 15,13-2-7-15,-4 0-9 16,3 8-21-16,1 8 12 16,-2 6-56-16,3 12-4 15,-2 5 11-15,-1 7-66 0,-1 0-58 16,-4 0-75 0</inkml:trace>
  <inkml:trace contextRef="#ctx0" brushRef="#br0" timeOffset="39243.86">10525 8107 114 0,'0'0'161'16,"0"0"39"-16,0 0-92 15,0 0-74-15,0 0-14 16,0 0 36-16,92-49-43 16,-77 26-2-16,-7-3 6 15,-4-1-14-15,-4 1-3 16,0 2 11-16,-10 3-5 16,-13 7 2-16,-5 11-8 15,-5 3 0-15,2 11-1 16,3 20 1-16,4 11-5 15,10 9 5-15,7 8 0 0,7 4 17 16,0-3-15-16,29-6 2 16,22-12 21-16,21-17-25 15,10-10 0-15,5-15-10 16,-9-8-96-16,-10-24-69 16</inkml:trace>
  <inkml:trace contextRef="#ctx0" brushRef="#br0" timeOffset="39469.94">9893 7810 539 0,'0'0'9'0,"107"0"23"15,-35 0 55-15,9-13-57 16,6-1-20-16,-2 0 4 16,-4 0-14-16,-4 1-20 15,-4 0-81-15,-3-6-239 16</inkml:trace>
  <inkml:trace contextRef="#ctx0" brushRef="#br0" timeOffset="40291.21">11857 8163 643 0,'0'0'38'0,"0"0"-38"16,0 0-3-16,0 0 2 15,0 0 1-15,-54 90 19 16,36-49-15-16,-1 4 4 16,11 2-8-16,7-6 4 15,1-9 2-15,13-14-3 16,19-16-3-16,9-2 23 16,3-21-23-16,6-17 9 15,-8-11-9-15,-6-4-6 0,-11 1 4 16,-14 1-44-1,-11-3 4-15,-9 0 8 0,-26-2 13 16,-10 5 12-16,0 9 6 16,7 12 3-16,8 8 2 15,13 10-2-15,9 4 0 16,8 7-10-16,2 1 10 16,29 0 0-16,13 4 1 15,6 14 2-15,2 10 29 16,-4 9-32-16,-4 11 7 15,-5 7 24-15,-4 10-15 16,-7 8 11-16,-3 5-7 16,-2 7-18-16,-4-2 23 15,4-2-25-15,-4-6 0 16,-7-14 3-16,1-8-3 0,-8-14-30 16,-4-13-19-16,-1-9 3 15,2-12 40-15,-1-5 12 16,7-5-6-16,5-21 47 15,0-16-46-15,1-8-1 16,-14-4 3-16,-3-6 0 16,-30-1 9-16,-11 4-12 15,6 7 0-15,13 15 27 16,11 12 4-16,14 12-14 16,7 2-17-16,31 3-7 15,20-1 2-15,15-2-22 16,14-1-40-16,2-5-51 0,1-6-144 15</inkml:trace>
  <inkml:trace contextRef="#ctx0" brushRef="#br0" timeOffset="40526.28">13026 7962 708 0,'0'0'75'0,"0"0"8"15,0 0-57-15,0 0-26 16,0 0 0-16,-38 116-4 16,24-41 4-16,5 4 0 15,6-5 6-15,3-11-2 16,15-15-8-16,29-16 3 16,21-16-29-16,13-14 27 0,6-2-54 15,0-28-69-15,-11-13 1 16,-12-8-263-16</inkml:trace>
  <inkml:trace contextRef="#ctx0" brushRef="#br0" timeOffset="40706.48">13086 7870 653 0,'0'0'54'0,"0"0"-31"0,104-37-9 16,-42 25 23-16,8 2-23 15,7 3-7-15,-1 6-14 16,0 1 4-16,-7 0-95 16,-15 0-49-16,-14 0-299 15</inkml:trace>
  <inkml:trace contextRef="#ctx0" brushRef="#br0" timeOffset="41510.47">13011 8141 456 0,'0'0'71'0,"0"0"31"15,90 60-53-15,-11-50 5 16,16-10-36-16,8 0 23 16,1-10-41-16,-10-9 0 0,-17 0-2 15,-16 2 9-15,-24 2-3 16,-16 5-4-16,-16 4 35 15,-5 5 43-15,0 1-54 16,0 0-23-16,-22 1-1 16,-14 19-23-16,-16 10 21 15,-7 11-6-15,-7 0-17 16,2 1 15-16,15-14-27 16,15-13-11-16,14-15 48 15,13-7 20-15,4-22-9 16,3-10-11-16,0-8-5 0,4-6-11 15,14 0-6-15,9 3-63 16,2 9 33-16,1 14 11 16,2 13 41-16,4 12 9 15,-1 2-6-15,6 24 35 16,5 14-35-16,0 15-2 16,8 11 15-16,12 5-15 15,13-1-1-15,13-10-59 16,5-21-114-16,-4-23-35 15,-16-14 192-15,-8-9 16 16,-11-22 44-16,-12-9 39 16,-8-5 50-16,-13 1-35 15,-15-4-8-15,-10 1-6 0,-19-2-66 16,-20 9-16 0,-4 11 7-16,9 16 5 0,4 13-8 15,5 11-6-15,-2 23 0 16,4 16-13-16,-2 6 13 15,6 8 0-15,3 1-5 16,6-12-20-16,10-13-33 16,2-18 6-16,36-22 42 15,10-2 10-15,9-26 0 16,1-9 9-16,-7-5 9 16,-8-1-4-16,-10-1 42 15,-14 6-21-15,-14 3-1 0,-5 6 7 16,-3 7-41-1,-11 8-4-15,5 6 1 0,2 8 1 16,0 5-18-16,-4 24-47 16,-1 13 67-16,1 8-9 15,1 7 9-15,9-2-23 16,1-8-41-16,25-16-50 16,17-19-119-16</inkml:trace>
  <inkml:trace contextRef="#ctx0" brushRef="#br0" timeOffset="41991.26">14788 8102 738 0,'0'0'115'0,"0"0"-102"0,0 0-13 16,0 0-7-16,-11 99 7 15,-5-46 5-15,-5-4-5 16,3-8 0-16,8-16 1 15,6-11 0-15,4-8-2 16,0-6-1-16,0 0 2 16,11-7-10-16,19-20 10 15,7-6-48-15,-1-3 30 16,-9 3-13-16,-8 6 19 16,-8 5-13-16,-2 8 24 15,-3 6-8-15,-5 5 9 16,1 3-5-16,-2 3-48 0,0 16 17 15,0 6 15 1,-6 3-3-16,-8 0 7 0,2-9 16 16,8-9-33-16,4-10 34 15,0 0 7-15,18-11 24 16,0-10-4-16,6-8-20 16,-1 0-3-16,1-4 8 15,-4 5-9-15,-6 7-2 16,-4 6 28-16,-4 12 1 15,-3 3 20-15,-2 0-50 16,2 15-11-16,0 14-2 16,-3 9 14-16,0 6-1 15,0 2 0-15,13-6-37 0,19-12-6 16,14-16-65-16,6-12-277 16</inkml:trace>
  <inkml:trace contextRef="#ctx0" brushRef="#br0" timeOffset="42175.28">15628 7897 839 0,'0'0'17'0,"0"0"-17"15,0 0-51-15,0 0 49 0,0 0-3 16,-8 86-17-16,7-41-22 15,-1-2-93-15,-2-10-52 16</inkml:trace>
  <inkml:trace contextRef="#ctx0" brushRef="#br0" timeOffset="42357.13">15295 8511 896 0,'0'0'26'16,"0"0"-19"-16,0 0-6 16,0 0-1-16,0 0-3 15,0 0-34-15,88-44-91 16,-63 28-82-16,1-7-305 0</inkml:trace>
  <inkml:trace contextRef="#ctx0" brushRef="#br0" timeOffset="42559.08">15696 8249 664 0,'0'0'18'16,"0"0"-29"-16,0 0 22 16,92-9-11-16,-58-2 47 15,4 0-35-15,4 0 8 16,6-3-20-16,2-1-8 0,1-2-16 15,0-4-133-15,-10-2-237 16</inkml:trace>
  <inkml:trace contextRef="#ctx0" brushRef="#br0" timeOffset="43172.84">17034 7817 512 0,'0'0'136'0,"0"0"-28"16,-21-76-26-16,2 62-42 15,-1 8 8-15,-2 6-44 16,-5 4-8-16,-2 25 2 16,-1 13 2-16,0 15-5 15,9 15 5-15,7 11-6 16,14-3-8-16,11-14-42 0,37-21 2 16,17-20 14-16,19-16 2 15,8-9 21-15,7-9-48 16,-2-21-49-16,-8-13-290 15</inkml:trace>
  <inkml:trace contextRef="#ctx0" brushRef="#br0" timeOffset="43407.36">17525 7783 288 0,'0'0'450'0,"0"0"-353"0,0 0-20 15,0 0-9-15,0 0-68 16,0 0-2-16,0 3-6 16,0 30-5-16,4 15 13 15,-4 17 0-15,0 9 3 16,-4 1-3-16,-11-8 0 16,0-16-19-16,3-12 4 15,5-17-68-15,5-15-30 16,2-7-135-16</inkml:trace>
  <inkml:trace contextRef="#ctx0" brushRef="#br0" timeOffset="44088.67">17546 7790 219 0,'0'0'99'16,"0"0"9"-16,0 0-10 15,0 0-30-15,-84-75-10 0,77 64 3 16,5 3-3-16,2-2 8 16,0-2-23-16,0 2-33 15,16 0 13-15,10 1-23 16,10-1 0-16,6 6-6 16,4 1 6-16,-1 3-4 15,-7 0-4-15,-10 3-19 16,-9 6 23-16,-10 5-57 15,-5 3-26-15,-4 1 39 16,-2 1-11-16,-21 2 56 16,-10-1 0-16,-7-4 3 15,-2-3 26-15,4 1 6 16,7 1-18-16,9 2 5 0,8 5-18 16,5 0-1-1,9 2 0-15,0 0-7 0,26-1 2 16,21-8-16-16,15-8 21 15,5-3 14-15,-5 0 4 16,-15-1 27-16,-19 3-26 16,-13-1-12-16,-8 4-8 15,-7 2 1-15,0 6 0 16,-15 5 0-16,-22 3 1 16,-14 1 16-16,-10-2-11 15,-7-6 0-15,4-5 6 16,8-7-12-16,8-2 0 0,14-1-1 15,11-1 6-15,9 0-10 16,7 1-1-16,7-1-97 16,0-2-38-16,21 0-220 15</inkml:trace>
  <inkml:trace contextRef="#ctx0" brushRef="#br0" timeOffset="44246.5">17578 8228 636 0,'0'0'86'16,"0"0"52"-16,0 0-60 15,0 0-38-15,0 0-40 0,0 0-30 16,-34 0-91 0,22 7-82-16,2-7-283 0</inkml:trace>
  <inkml:trace contextRef="#ctx0" brushRef="#br0" timeOffset="47455.69">5328 9174 397 0,'0'0'5'0,"0"0"-3"16,0 0 16-16,0 0-18 15,0 0 0-15,0 0 1 16,-33-56 4-16,33 52 2 16,-1 1-2-16,1 2 74 15,0 1-6-15,0 0-69 16,0 0-3-16,0 0-1 15,0 0-61-15,0 8 45 16,12 6 7-16,18 2 9 16,14-4-4-16,25-3 9 15,24-4-5-15,27 2 0 16,19-2-1-16,13 0 1 0,14 3-46 16,17-1-16-16,20-3 34 15,21-1-2-15,31-3 30 16,19 0 43-16,13 0 17 15,9 0 0-15,-3 0-16 16,-10 0-20-16,-16 0 17 16,-28 0-38-16,-20 2-1 15,-13 1 1-15,-17 3 4 16,-14-2 32-16,-18 5-36 16,-19-3-2-16,-23 0 21 15,-24-3-17-15,-24-1-4 0,-27-2 3 16,-19 0 0-1,-12 0 14-15,-6 0-17 0,-3 0 3 16,2 0-4-16,1 9-116 16,6-1-150-16,3-3-47 15</inkml:trace>
  <inkml:trace contextRef="#ctx0" brushRef="#br0" timeOffset="47934.07">10987 9184 563 0,'0'0'103'0,"0"0"-8"16,0 0-70-16,0 0-11 15,-92 34-23-15,53 0 9 16,-4 4-4-16,1-4-2 16,3-9-20-16,8-10 15 15,9-10 7-15,5-5 4 16,10 0 15-16,5-18-8 0,2-9 24 15,6-12-14-15,17-5-17 16,7-3-12-16,9 5-5 16,-1 9 7-16,-4 11-3 15,-1 14 10-15,-6 8 3 16,3 1 6-16,-1 22-2 16,4 9-4-16,5 9 7 15,5 8-4-15,0 6-6 16,-1 1-2-16,1-3-89 15,1-12-24-15,8-17-188 16</inkml:trace>
  <inkml:trace contextRef="#ctx0" brushRef="#br0" timeOffset="48618.2">12497 9294 296 0,'0'0'112'0,"0"0"-59"0,0 0-52 15,143-4 45-15,-48 4 19 16,26 0-37-16,28 0 12 16,27 3-40-16,21-3 0 15,18 1 5-15,9-1 0 16,3 0-10-16,-1 0-3 16,-4-1-22-16,-11-13 29 15,-20-2-9-15,-24-3 10 16,-35 2 7-16,-33 0-5 15,-36 1 7-15,-30 4-2 16,-20 2 7-16,-10 3 56 16,-3 2-46-16,0 0-17 15,0 2-14-15,-3 3 1 16,-13 0-3-16,-9 5-28 0,-7 10-10 16,-6 2 44-16,-3 1-23 15,-4-1 5-15,3 2 19 16,0-2-10-16,5-2 0 15,12-2 1-15,8-5-9 16,11-4 14-16,6-4 1 16,0 0 5-16,0-12 40 15,9-13-35-15,8-8-2 16,1-3 22-16,4-1 3 16,-3 4 80-16,-1 8-59 15,-3 8-2-15,-1 5 9 16,-1 10-51-16,5 2-1 15,6 0-4-15,1 17-4 0,3 16-14 16,-5 11 18-16,-2 9-25 16,-2 1 5-16,2 1-43 15,8-6-37-15,9-14-46 16,7-15-348-16</inkml:trace>
  <inkml:trace contextRef="#ctx0" brushRef="#br0" timeOffset="49066.52">16230 9290 469 0,'0'0'18'0,"0"0"-4"15,0 0-12-15,91-8 9 0,-9 7 14 16,24-2-22-1,31 1 35-15,26-3-28 0,24-2 3 16,20 1 22-16,8-1-31 16,-4-1-4-16,-21 2-4 15,-20 1-28-15,-32 1 27 16,-32 1-23-16,-30 2-1 16,-31 1 27-16,-23 0 0 15,-14-1-4-15,-8 1 6 16,-2 0 0-16,-20 0-8 15,-8 12-22-15,1 2-88 16,7-3-155-16</inkml:trace>
  <inkml:trace contextRef="#ctx0" brushRef="#br0" timeOffset="49384.32">18523 9174 191 0,'0'0'545'15,"0"0"-524"-15,0 0-21 16,0 0-11-16,0 0 11 16,-136 70 0-16,69-31 4 15,3-6-7-15,9-10 3 16,17-11-37-16,13-10 27 16,13-2 2-16,7 0 8 15,5-14 0-15,8-11-17 16,16-6 13-16,14-3-7 0,7-2 11 15,3 8 3 1,-2 7-2-16,-1 14 10 0,-8 7-6 16,-4 12 2-16,-6 18-1 15,-6 8-6-15,-9 6 0 16,-3 6-3-16,0 1 3 16,4 0-28-16,11-8-79 15,13-11-102-15</inkml:trace>
  <inkml:trace contextRef="#ctx0" brushRef="#br0" timeOffset="49750.35">19149 9290 446 0,'0'0'78'16,"0"0"21"-16,118-19-52 16,-42 19-22-16,21 0-13 15,18 7 37-15,12 5-45 0,6-6 3 16,0 0 12-1,2-3-14-15,-11-3 8 0,-14 0-13 16,-14 0 2-16,-23-9 0 16,-20 1-2-16,-17 1-4 15,-17 0 2-15,-14-1-35 16,-5 2-47-16,-9-5-44 16,-13-3-217-16</inkml:trace>
  <inkml:trace contextRef="#ctx0" brushRef="#br0" timeOffset="49924.15">20661 9264 734 0,'0'0'95'15,"0"0"-60"-15,0 0-15 0,0 0-20 16,0 0-68-16,0 0-77 15,-26 30-15-15,18-17-184 16</inkml:trace>
  <inkml:trace contextRef="#ctx0" brushRef="#br0" timeOffset="58124.79">4347 10203 212 0,'0'0'83'0,"0"0"24"16,0 0-21-16,0 0-40 15,0 0 22-15,0 0-35 16,0 0 11-16,10-61-1 16,-8 54-5-16,-1-1 4 15,1-1-26-15,-1 1-1 16,1-1-5-16,-1 0-7 16,2-2 4-16,1-3-7 0,1-5 0 15,1-3 0 1,2-1 2-16,-1 0-2 0,0-1 22 15,-1 0-5-15,-1 3 16 16,-2 4-27-16,0 1-2 16,0 7 26-16,-3 1-29 15,0 6-1-15,0 2 0 16,0 0 0-16,0 2 0 16,0 22-14-16,0 13 14 15,0 16-11-15,-11 12 11 16,-7 5 0-16,-1 8 5 15,-2 2-2-15,1-2 2 0,6-5-5 16,5-12-6-16,2-19-5 16,7-13-9-16,0-12-17 15,0-10 5-15,0-7-17 16,8-3-18-16,4-18-57 16,-4-5-466-16</inkml:trace>
  <inkml:trace contextRef="#ctx0" brushRef="#br0" timeOffset="58356.67">4034 10606 270 0,'0'0'264'0,"0"0"-209"15,0 0-48-15,0 0 43 0,0 0 31 16,0 0-15-16,92 17-13 15,-37-17-21-15,14 0-24 16,10 0 11-16,7-9-19 16,1-1-4-16,4 0-53 15,-3-4-117-15,-6-4-188 16</inkml:trace>
  <inkml:trace contextRef="#ctx0" brushRef="#br0" timeOffset="58515.66">4890 10539 634 0,'0'0'209'15,"0"0"-126"-15,0 0-47 16,0 0-19-16,0 0-1 16,0 0-16-16,25-15-41 15,-7 5-89-15,-3-7-173 16</inkml:trace>
  <inkml:trace contextRef="#ctx0" brushRef="#br0" timeOffset="60838.73">6162 9908 473 0,'0'0'46'16,"0"0"42"-16,0 0-29 0,0 0-46 16,0 0 4-16,0 0 6 15,0 20-23-15,0 17 57 16,-9 12-5-16,-3 6-33 16,-1 6 26-16,-1 2-44 15,1-3-1-15,-1-2 13 16,1-6-8-16,3-12-6 15,0-7 1-15,3-9-31 16,4-8 7-16,3-6-95 16,0-10-83-16,0-8-194 15</inkml:trace>
  <inkml:trace contextRef="#ctx0" brushRef="#br0" timeOffset="61271.5">6105 9975 602 0,'0'0'79'0,"0"0"31"16,0 0-19-16,0 0-66 15,0 0-25-15,0 0-1 16,49-13 1-16,-14 54-3 16,3 7 3-16,-2 2 0 15,-1 0 7-15,-8-6-1 16,1-6-4-16,-10-6-2 15,-2-12 2-15,-8-8-7 0,-2-5 5 16,-5-7-3 0,2 0 0-16,6-19 3 0,5-15 0 15,3-7-32-15,0-5-33 16,-1 0 59-16,-1 3-28 16,0 5 34-16,2 4 7 15,2 6-2-15,0 6 21 16,-1 8-3-16,1 6-16 15,2 7 28-15,-3 1-35 16,2 9 0-16,-1 16 7 16,-1 11-7-16,-3 12 19 15,-6 10-13-15,-5 9 3 16,-4 11 2-16,0 1-11 16,0 4-15-16,-3-10-24 15,-3-20-94-15,3-24-188 0</inkml:trace>
  <inkml:trace contextRef="#ctx0" brushRef="#br0" timeOffset="61936.87">7016 10210 863 0,'0'0'64'0,"0"0"-64"15,0 0-7-15,0 0 4 16,0 71 3-16,0-24 1 15,0 5-1-15,-4-7 0 16,4-6 0-16,0-10 6 0,0-7-6 16,6-9 0-16,12-12 0 15,7-1 3-15,7-25-3 16,5-15 0-16,-1-11-2 16,-12-9 1-16,-11-1-3 15,-13 4-16-15,0 1-15 16,-21 4 32-16,-4 4-7 15,5 7 10-15,4 6 34 16,7 10-29-16,9 0 0 16,12 0-5-16,27-3 2 15,19-4-17-15,10-1 15 16,0 1-4-16,-4 3 2 0,-8 2 4 16,-9 6 18-16,-1 4-2 15,-7 2-13-15,-3 10 32 16,-2 5-37-16,0 2 0 15,-1 26-7-15,0 15 6 16,-5 16 0-16,0 17 1 16,-6 9 0-16,-2 4 0 15,-2-3 0-15,-3-7 0 16,-4-11 3-16,-4-17 3 16,-4-20-7-16,-3-14 1 15,0-12 0-15,0-5 9 16,0-2-8-16,-15-20 16 15,-20-10-16-15,-18-6-1 16,-20-2-1-16,-6 9-7 0,3 9 8 16,18 11-6-16,19 11 6 15,15 0 0-15,12 22-7 16,8 14 7-16,4 12-3 16,0 8 3-16,11-1 0 15,19-8 0-15,9-7 0 16,13-12-12-16,12-17-2 15,14-11-25-15,6-10-53 16,-4-28-158-16</inkml:trace>
  <inkml:trace contextRef="#ctx0" brushRef="#br0" timeOffset="62270.92">8152 10403 199 0,'0'0'99'0,"0"0"13"15,0 0-24-15,97-51 7 16,-76 25-24-16,-9 1-34 16,-2-2-12-16,-4 1 17 15,-6 0-32-15,0 3-3 16,-2-2 22-16,-21 2-10 15,-7 7-9-15,-3 3-10 16,5 9 0-16,8 4 18 0,8 9-18 16,6 23 0-16,4 11-4 15,2 9 4-15,17 4 0 16,16-8 0-16,13-8-27 16,14-13 9-16,7-13-38 15,1-13-98-15,-3-1-128 16</inkml:trace>
  <inkml:trace contextRef="#ctx0" brushRef="#br0" timeOffset="62620.13">8674 10089 804 0,'0'0'0'0,"0"0"-1"0,19 90 1 15,-19-40 16-15,0 3 27 16,0 1-33-16,0-6-3 16,-4-9 11-16,0-10-16 15,3-11 7-15,-3-8-9 16,4-6 0-16,0-4 10 16,-2 0-4-16,1 0 1 15,-2-14 19-15,3-14-26 16,0-11-8-16,0-6-15 15,0-3-6-15,18 1 25 0,8 3-30 16,10 7 0-16,11 6 22 16,7 7 10-16,6 4-5 15,-1 8-9-15,-3 3-82 16,-7 2-43-16,-8 2-222 16</inkml:trace>
  <inkml:trace contextRef="#ctx0" brushRef="#br0" timeOffset="62987.31">9145 10126 817 0,'0'0'36'0,"0"0"-17"0,0 0-19 16,-9 96 35-1,-11-50-27-15,-3-3 4 0,2-8-12 16,5-14 3-16,4-8-1 15,4-7-2-15,2-6 0 16,5 3 8-16,-2-3-5 16,1 0 32-16,2-17-30 15,0-11 7-15,18-9-24 16,18-5-30-16,7 1 14 16,2 10 26-16,-5 7-6 15,-7 11 8-15,-9 6 5 16,-9 7 8-16,-4 0 2 15,-1 16-15-15,-1 12 0 0,-6 8 0 16,-3 3 6-16,0 3-6 16,0-5 0-16,0-3-4 15,0-5-9-15,0-7-19 16,3-10-128-16,7-9-112 16</inkml:trace>
  <inkml:trace contextRef="#ctx0" brushRef="#br0" timeOffset="63362.7">10707 9939 247 0,'0'0'650'16,"0"0"-615"-16,0 0-35 15,0 0 7-15,0 0-25 16,0 0 12-16,-5 101 6 15,-15-16 4-15,0 3-1 0,-2 1 10 16,6-7-13 0,8-13-8-16,8-14 2 0,0-8-38 15,0-10-5-15,0-12-33 16,8-16-120-16,3-9-255 16</inkml:trace>
  <inkml:trace contextRef="#ctx0" brushRef="#br0" timeOffset="64318.34">10620 9864 740 0,'0'0'15'0,"0"0"6"16,-3-71-6-1,6 61 38-15,18 7-53 0,9 3 0 16,11 6 0-16,12 21 2 15,4 7-4-15,1 7 2 16,-6 5 0-16,-11 1 4 16,-11-2-4-16,-17 0 0 15,-13-3-1-15,-8-1-6 16,-28-5 2-16,-13-4-9 16,-5-6-5-16,-2-14 13 15,3-11-6-15,12-1 12 16,4-8 11-16,14-8 18 15,10 0 3-15,13 0-32 0,4 1-6 16,41-1-17 0,16 1-28-16,14 5 37 0,1 7 10 15,-8 3 8-15,-7 0 3 16,-4 18 1-16,-6 8-4 16,-8 11 44-16,-4 7-41 15,-11 3 5-15,-8-1-12 16,-13-4 7-16,-5-4-14 15,-2-9-1-15,-2-9-38 16,-4-6 37-16,-2-10-62 16,0-4 67-16,2-7 1 15,0-21 6-15,3-6 3 16,3-10-6-16,0-6 0 0,20-1-9 16,8 5-8-16,7 8-20 15,1 11 29-15,-5 14 8 16,-7 6 42-16,-7 7-4 15,-6 0-24-15,-2 16 34 16,1 9-10-16,-4 8-20 16,-6 9 10-16,0 4-17 15,0 3 7-15,-2 1-18 16,2-10 0-16,0-4 9 16,18-11-6-16,7-10-3 15,5-9 5-15,1-6 0 16,-1-7 2-16,-3-21-7 15,-2-10 0-15,-1-8 0 0,-3-6 0 16,-2-2-3-16,-7-2 3 16,-5 3-21-16,-7 7-15 15,0 9-14-15,-17 6-20 16,1 9 36-16,7 8 11 16,6 6 4-16,3 7 19 15,1 1 2-15,21 0 1 16,10 15 1-16,10 9-1 15,1 6 52-15,1 6 1 16,-4 6-30-16,-5 12-3 16,-8 5-11-16,-12 9 10 15,-12 4-22-15,-3 4 1 16,-27 6 9-16,-13-3-10 0,0-10-12 16,5-15-1-1,9-17 2-15,12-17 4 0,5-8 7 16,-1-9 0-16,5-3 3 15,1-8-3-15,1-22-65 16,3-10-520-16</inkml:trace>
  <inkml:trace contextRef="#ctx0" brushRef="#br0" timeOffset="64618.33">12227 10435 785 0,'0'0'12'0,"0"0"-4"0,0 0-10 16,0 0 2-16,0 0 0 15,81-24 6-15,-56 16 2 16,-4-6-8-16,-2-6 14 16,-1-6 5-16,-6-3 29 15,-6 2-48-15,-5 0 5 16,-1 2-5-16,-4 8 0 15,-13 9-3-15,-7 8-5 16,-2 8-30-16,-5 25 4 16,3 13-6-16,5 10-18 15,9 4 48-15,14-4-21 16,8-10-62-16,39-15-79 0,17-18-130 16</inkml:trace>
  <inkml:trace contextRef="#ctx0" brushRef="#br0" timeOffset="65050.46">12813 10222 729 0,'0'0'84'16,"0"0"-84"-16,-57 92-13 15,31-40 13-15,2 1 20 16,1 0-19-16,5-6 6 15,8-8-7-15,8-12 5 0,2-10-3 16,26-9-2 0,13-8-26-16,13-8 9 0,10-21-20 15,4-13 12-15,1-9 4 16,-7-4-42-16,-9-6 42 16,-8-2 21-16,-14 2 21 15,-12 2 12-15,-12 7-32 16,-5 9 29-16,0 8 23 15,-11 12 45-15,6 12 12 16,2 11-102-16,2 0-7 16,-5 23-2-16,-3 21-15 15,-6 21 16-15,-6 19 0 16,2 9 5-16,8 0-7 0,11-12 2 16,4-13-9-1,24-18-7-15,6-11 12 0,2-17-26 16,1-11-33-16,-4-11-65 15,-5-14-110-15</inkml:trace>
  <inkml:trace contextRef="#ctx0" brushRef="#br0" timeOffset="65230.06">13432 10206 794 0,'0'0'37'16,"0"0"-23"-16,86-25-8 0,-44 20 26 15,6 3-22 1,7 1-10-16,1-3 15 0,-1 0-12 16,-8-1-6-16,-11-4-5 15,-11 0-53-15,-8-7-38 16,-8-4-163-16</inkml:trace>
  <inkml:trace contextRef="#ctx0" brushRef="#br0" timeOffset="65425.21">12313 9800 818 0,'0'0'38'16,"0"0"-16"-16,0 0-20 0,0 0-2 15,0 0 0-15,102 0 1 16,-38 6-12-16,3 7-32 15,0 0-121-15,-3-9-193 16</inkml:trace>
  <inkml:trace contextRef="#ctx0" brushRef="#br0" timeOffset="67231.67">14855 10360 875 0,'0'0'45'16,"0"0"-45"-16,0 0-7 16,0 0 7-16,-38 133-2 0,-2-61 6 15,-3-2-8-15,4-7 4 16,14-21-36-16,12-20 31 15,8-13 3-15,5-9 2 16,0 0 14-16,9-24 4 16,20-13-18-16,9-9-6 15,5-7-9-15,-2 1 4 16,-4 0-39-16,-7 2-38 16,-2 10 23-16,-8 9 65 15,-6 12 36-15,-3 12 11 16,-2 7-28-16,3 6-17 15,-3 22 5-15,1 11-2 0,-1 9 16 16,-3 3-19-16,0-1 28 16,2-11-30-16,2-8 0 15,-2-12 6-15,2-9-3 16,6-10 0-16,4 0 3 16,4-24-3-16,5-14 4 15,-3-5-7-15,-10-4-28 16,-6-1-14-16,-8 2 28 15,-2 4 14-15,0 7 8 16,0 15 14-16,0 10 16 16,3 10-38-16,3 11-29 15,7 19 12-15,2 9 15 16,8 8 0-16,2 3 2 16,3 4-24-16,7-6 9 0,4-10-58 15,8-15-15-15,7-19 1 16,7-4 53-16,3-23 34 15,-5-12 0-15,-7-4 1 16,-13-5 58-16,-14 2 26 16,-13 5 14-16,-12 4-4 15,-2 7-45-15,-26 7-30 16,-7 8-20-16,-2 9 6 16,8 2-18-16,3 23 12 15,2 13 0-15,3 13-5 16,11 4 7-16,8 3-4 15,2-6-10-15,15-9-28 0,23-16 8 16,18-16-1 0,7-9 33-16,-2 0 13 0,-10-14-13 15,-12-6 20-15,-13-1 19 16,-10 4-10-16,-9 7 24 16,-6 4-42-16,-1 5 11 15,0 1-16-15,-22 10-6 16,-15 23-4-16,-7 21-2 15,-3 15 6-15,3 14-3 16,7 2 3-16,8 0 0 16,10-11 3-16,8-19 0 15,8-19 4-15,3-19-7 16,0-14 0-16,-4-3 18 16,3-21 1-16,1-22-18 15,0-15-1-15,1-15-19 0,11-6 19 16,2-2-15-16,6 1-16 15,9 5 29-15,10 12-25 16,10 14-21-16,5 12 24 16,4 13 24-16,-4 13 0 15,-2 11 6-15,-10 0-2 16,-10 25 24-16,-5 11-25 16,-9 7 3-16,-7 5 19 15,-8 0-24-15,-3-8 7 16,0-5-8-16,-7-12 3 15,0-6-2-15,4-7-1 16,0-8-8-16,3-2-1 0,0-1 9 16,9-23-14-1,9-13-16-15,6-8-27 0,-2-5 34 16,-4 1 6-16,0 8 17 16,-4 12-3-16,-1 13 7 15,-4 10 7-15,-2 6-11 16,-1 12 13-16,-6 16-26 15,0 10 13-15,-3 5 0 16,-16 4 2-16,1-4 4 16,3-11-6-16,3-12 0 15,8-12 0-15,4-8 11 16,0-2-10-16,17-24-1 0,15-13 0 16,7-11-38-1,0-3-5-15,-1 1 11 16,-10 8 32-16,-3 8 7 0,-6 7 11 15,-6 12 29-15,-3 10 27 16,-2 7-35-16,-3 0-30 16,1 20-9-16,-2 13 0 15,-4 13-5-15,0 4 5 16,0-1 0-16,0-13-1 16,7-15 9-16,12-15-8 15,4-6 0-15,9-12 0 16,2-24-6-16,5-11 6 15,-5-6-27-15,-1-4-22 0,-2-4-32 16,-3-6 30 0,-9-2 11-16,-12 2 40 0,-7 8 66 15,-10 13-19-15,-9 15 59 16,6 12-4-16,7 9-43 16,2 10-51-16,-2 14-8 15,-6 28-4-15,-3 28-8 16,-3 18 12-16,1 12 0 15,4 0-2-15,12-13-7 16,1-15-8-16,25-18-7 16,12-15-5-16,5-15 25 15,-8-13-88-15,-6-11-81 0,-8-17-200 16</inkml:trace>
  <inkml:trace contextRef="#ctx0" brushRef="#br0" timeOffset="67419.9">16251 10203 886 0,'0'0'16'0,"0"0"-16"16,0 0 0-16,86-1 10 16,-26 9-9-16,10 0 4 15,1-4 7-15,-6 0-12 16,-8-4-4-16,-1 0-22 15,6-2-129-15,3-17-221 16</inkml:trace>
  <inkml:trace contextRef="#ctx0" brushRef="#br0" timeOffset="68815.36">18285 10347 539 0,'0'0'119'0,"0"0"14"16,0 0-71-16,2-75-7 0,-8 61-13 16,-1 5-26-16,2 4 12 15,1 5-28-15,-2 0 3 16,-5 4-17-16,-7 19 12 15,-2 13 2-15,-2 12-2 16,5 7 5-16,9-1-8 16,8-1-14-16,0-8-31 15,12-11 6-15,23-18-49 16,12-16 31-16,13-10 40 16,7-29 4-16,1-14 15 15,1-15-3-15,-8-11 6 16,-10-2 33-16,-12 2-1 15,-18 11 18-15,-17 4 28 0,-4 10-4 16,-12 9-29-16,-10 12-12 16,5 16-13-16,6 14 10 15,6 3-30-15,-2 32-17 16,4 23 13-16,-4 23 8 16,7 14-5-16,0 6 1 15,4-9-28-15,11-16 21 16,2-22-39-16,2-19 19 15,0-17 10-15,-2-15 7 16,2 0 6-16,0-23 4 16,-1-10 0-16,-4-1-4 15,-5 1 4-15,-2 6-17 16,-3 7-18-16,-4 11 5 16,2 6 26-16,-1 3 4 0,1 0-6 15,1 15-7-15,3 9 13 16,0 5 0-16,0 7 0 15,4 1-2-15,2-2-14 16,6-8-117-16,5-12-135 16</inkml:trace>
  <inkml:trace contextRef="#ctx0" brushRef="#br0" timeOffset="68993.92">19071 10486 744 0,'0'0'103'0,"0"0"-38"0,0 0 17 16,0 0-58-16,0 0-24 15,0 0-1-15,10 0-62 16,-3 0 1-16,3 7-75 16,2-7-120-16</inkml:trace>
  <inkml:trace contextRef="#ctx0" brushRef="#br0" timeOffset="69296.41">19725 10051 767 0,'0'0'116'15,"0"0"-53"-15,0 0-34 16,0 0-13-16,0 0-16 16,0 0-11-16,-45 31 9 15,32 36 2-15,-1 23-1 16,4 9 1-16,4-1 0 16,6-5 2-16,0-12-2 15,6-10-2-15,4-12-23 16,-1-14-58-16,-4-20-86 15,-2-23-353-15</inkml:trace>
  <inkml:trace contextRef="#ctx0" brushRef="#br0" timeOffset="70712.73">19697 10043 30 0,'0'0'12'16,"0"0"-12"-16,0 0 0 0,0 0 7 16,0 0 4-16,0 0 55 15,-11-3 65-15,11 3-54 16,0-2 29-16,0 0-40 16,0 0-21-16,0 1 4 15,0-1-27-15,-1 2 0 16,-1-3-15-16,1 1 0 15,-2 2-1-15,1 0-6 16,1 0 0-16,1 0 5 16,-2 0-4-16,2 0 16 15,0 0-9-15,0 0 1 16,-1 8-18-16,-7 15 7 0,-1 12 2 16,-7 8 2-16,-4 5 2 15,-5 5-2-15,-3-4-2 16,4-9-43-16,6-13 7 15,5-12-12-15,7-8 46 16,4-5-2-16,2-2 8 16,0 0-2-16,2 0-2 15,14-13-232-15</inkml:trace>
  <inkml:trace contextRef="#ctx0" brushRef="#br0" timeOffset="71357.57">19322 10819 452 0,'0'0'147'0,"0"0"-93"0,0 0-48 16,0 0 2-16,0 0-3 15,0 0 7-15,61 37 19 16,-10-25-7-16,7-7 13 16,5-1-28-16,-4-4-8 15,0 0 16-15,-7 0-17 16,-4-2 0-16,-6-6 3 15,-8-1 3-15,-7 1-12 16,-8 0 3-16,-8 0-2 16,-9 1-9-16,-2 2 9 15,0-1-51-15,-7 3 39 16,-14 0-123-16,-1-2-364 0</inkml:trace>
  <inkml:trace contextRef="#ctx0" brushRef="#br0" timeOffset="71513.98">19944 10850 42 0,'0'0'608'16,"0"0"-477"-16,0 0-55 16,0 0-71-16,0 0-5 15,0 0-116-15,-27-3-160 16</inkml:trace>
  <inkml:trace contextRef="#ctx0" brushRef="#br0" timeOffset="-45641.84">4335 11315 261 0,'0'0'85'0,"0"0"-48"16,0 0 10-16,0 0 4 15,0 0-21-15,0 0 5 16,0 0-13-16,0 0 4 15,0-14 28-15,0 14-37 16,0-1 13-16,0 1-7 16,0-2-10-16,0 2 8 15,0 0-21-15,-2-1 0 16,2 1 16-16,0-1-12 16,0-2 0-16,0-1 11 15,0 0-13-15,0-5 8 16,0-2-10-16,8-2 0 0,5 0-5 15,2 0 5 1,0 2 0-16,0 3 0 0,1 1 6 16,-2 3-10-16,5 2 4 15,-5 2 0-15,2 0-14 16,-5 6 9-16,-2 9-7 16,-4 5 12-16,-5 7-2 15,0 7-7-15,-3 2 7 16,-16 8 2-16,-3 2-3 15,-5-4 3-15,3-3-7 16,3-3 5-16,1-6-5 16,3-1 7-16,-3-2-5 0,0-1 5 15,-3-1 9 1,5-3-8-16,-1 1-1 0,8-5 0 16,4-2 7-16,2 0-10 15,4-2 3-15,1-5 0 16,0 2-9-16,18-5 16 15,13-5-7-15,12-1 12 16,5 0-10-16,6 0 3 16,-1-2-5-16,1-1-26 15,0 3-34-15,-2 0-95 16,-6-2-134-16</inkml:trace>
  <inkml:trace contextRef="#ctx0" brushRef="#br0" timeOffset="-45449.29">4936 11860 604 0,'0'0'148'0,"0"0"-83"16,0 0-65-16,0 0-41 15,0 0-113-15,0 0-290 16</inkml:trace>
  <inkml:trace contextRef="#ctx0" brushRef="#br0" timeOffset="-43661.14">6323 11356 526 0,'0'0'105'16,"0"0"5"-16,0 0-65 16,0 0-2-16,0 0-30 15,0 0-3-15,0-17-15 16,0 28 5-16,0 17 0 15,0 13 5-15,0 12-2 16,0 6 1-16,0 2-4 16,0-5 4-16,2-2-12 15,13-12 8-15,7-13-47 16,6-17 1-16,10-12 13 16,6-10 33-16,-2-18-3 15,-3-9 11-15,-5-5 13 16,-13-1-14-16,-8-7 18 15,-13-2 25-15,-5 0-39 16,-21 0 7-16,-13 11-18 0,4 5 13 16,0 9-11-16,8 9-2 15,11 6-11-15,3 4 6 16,8 6 5-16,5 2-6 16,0 0-2-16,12 0-32 15,15 1 29-15,9 12 11 16,7 6 0-16,2 8-2 15,1 6 5-15,-3 7-3 16,2 6 0-16,-8 0 2 16,-7-3-9-16,-8-6 7 15,-13-5 0-15,-9-5-1 16,0-9 7-16,0-6-11 0,-4-5 5 16,-4-4 0-1,0-3 1-15,-3-7 6 0,0-18-6 16,-2-10 0-16,6-9 6 15,4-4-7-15,3-1 16 16,3 3-5-16,23 2 11 16,12 7-22-16,8 8-2 15,2 7-5-15,1 4-1 16,-4 5 2-16,-8 4-4 16,-7 6 10-16,-11 2-5 15,-10 1 5-15,-6 0-6 16,-3 13-1-16,0 12 8 15,-13 10-2-15,-11 11 1 0,6 3 0 16,-2 2 3-16,10-5-3 16,7-13-4-16,3-11-13 15,9-16-39-15,18-6 43 16,7-13 12-16,4-18 2 16,1-10 11-16,-8-4-12 15,-9 1 56-15,-13 4 33 16,-9 4-48-16,0 4 6 15,-7 8-22-15,-7 7-17 16,4 8 15-16,4 5-20 16,3 4-3-16,3 4 0 15,0 32-13-15,0 24 12 0,0 28 1 16,0 18 0-16,-2 12-1 16,1 2 1-16,-2-2 0 15,3-7 6-15,-3-17 0 16,-3-20-4-16,0-24-2 15,0-22 0-15,3-16 0 16,1-9 1-16,-2-3-1 16,-4-11 15-16,-11-16-13 15,-8-11-4-15,-4-6 2 16,-2-3-2-16,6 1-12 16,11 5 14-16,13 0 0 15,3 1-6-15,14-2-6 16,24-2 5-16,10-2-20 15,10 3-21-15,6 2 39 0,3 2-70 16,-1 3-22-16,-9 2-43 16,-13-3-80-16</inkml:trace>
  <inkml:trace contextRef="#ctx0" brushRef="#br0" timeOffset="-43446.91">7527 11022 845 0,'0'0'65'16,"0"0"-63"-16,0 0-2 16,0 0-20-16,0 0 16 15,10 75 0-15,-4-30 4 16,1 7-14-16,-2 3 5 15,-3-4-134-15,-2-10-88 16</inkml:trace>
  <inkml:trace contextRef="#ctx0" brushRef="#br0" timeOffset="-43253.76">7685 11526 941 0,'0'0'2'0,"0"0"-4"16,0 0 4-16,28 102-13 16,-28-71 4-16,0-6-32 15,0-7 13-15,0-10-65 16,3-8 3-16,11-8 24 16,6-21-177-16</inkml:trace>
  <inkml:trace contextRef="#ctx0" brushRef="#br0" timeOffset="-43109.12">7685 11526 192 0,'106'17'172'15,"-103"-26"64"-15,-2 6-47 16,4 3-118-16,4 0-65 16,3 8-6-16,5 11 0 15,5 9-1-15,1 7 1 0,1 1 0 16,0 0 0-16,0-7-49 16,-2-5-31-16,1-12-52 15,-7-12-241-15</inkml:trace>
  <inkml:trace contextRef="#ctx0" brushRef="#br0" timeOffset="-42462.17">8694 11492 672 0,'0'0'112'0,"38"-84"-62"16,-20 44-10-16,-6 2-31 15,-3 6-8-15,-8 9 11 16,-1 8-7-16,0 5-6 16,-4 9 1-16,-7 1 0 15,-2 0-8-15,-5 17 8 16,3 11 0-16,0 13-3 15,-1 13 11-15,4 8-13 16,3 4 5-16,6-8 0 16,3-4-8-16,1-11 8 0,14-7 0 15,-2-8 5 1,-5-7-3-16,-8-7 4 0,0-5-6 16,-6 1 0-16,-18-3 5 15,-7 0-2-15,-8-3-3 16,1-4 0-16,11 0-4 15,13 0-5-15,14-18 6 16,15-11-23-16,30-10 5 16,21-7-33-16,11-2 54 15,11-5 10-15,3 1-4 16,-3 1 10-16,-9 1-16 16,-21 6 5-16,-20 5 16 15,-16 8-16-15,-17 8 17 16,-5 3 12-16,0 3-32 15,-14 5 25-15,-16 6-27 0,-7 6 0 16,-5 9-8-16,0 31 8 16,-2 22 0-16,0 19-3 15,7 7 6-15,5 0-5 16,19-10 2-16,10-10-9 16,3-5-1-16,21-10-23 15,15-13 3-15,9-14-59 16,-1-19-81-16,-5-7-190 15</inkml:trace>
  <inkml:trace contextRef="#ctx0" brushRef="#br0" timeOffset="-41629.62">8778 11490 892 0,'0'0'0'15,"0"0"1"-15,0 0-10 16,0 0 14-16,0 0-5 16,91 17 0-16,-51-1 5 15,11 1 8-15,0 5-13 16,6 5 0-16,-2-1 15 16,-5 5-15-16,-5-1 0 15,-12-4 0-15,-11-2 5 16,-14-4-17-16,-8-6-5 15,0-6-24-15,0-5 31 16,-12-3-39-16,-11-7 16 0,-3-15-50 16,1-6 38-16,8-2 43 15,11 0 4-15,6 1-1 16,18 0 46-16,18 1-42 16,11 0 4-16,7 5 32 15,1 0-8-15,-2 5 14 16,-6 5-24-16,-9 4-4 15,-13 6-2-15,-13 3-17 16,-7 2-2-16,-5 17-9 16,-10 9 11-16,-12 3-14 15,-4 3 5-15,4-1-18 16,6-3 22-16,7-6-89 0,9-4 52 16,0-8 5-16,6-11-39 15,16-1 74-15,5-9 4 16,-1-12 2-16,-2-1 67 15,-5-1 19-15,-6 5-19 16,-6 5-3-16,-4 5-37 16,-1 5 22-16,-2 3-51 15,0 0 4-15,5 0-12 16,1 8-8-16,5 17 14 16,6 9-1-16,5 3 5 15,3 1-21-15,7-9-7 16,5-14-4-16,9-15 22 15,1-3 5-15,0-27-1 0,-5-15-7 16,-6-10 7-16,-8-11-8 16,-5-6 10-16,-14-4 0 15,-9 4 23-15,0 6-10 16,-5 16 20-16,-7 16 16 16,3 12-12-16,5 12 22 15,1 10-59-15,0 0-10 16,-2 26 3-16,-9 24-12 15,-5 28 19-15,-1 13 0 16,3 4 2-16,14-8-18 16,3-12-5-16,18-9-26 15,10-10 11-15,4-14-77 0,-1-17-123 16,2-19-285 0</inkml:trace>
  <inkml:trace contextRef="#ctx0" brushRef="#br0" timeOffset="-40695.47">10358 11688 804 0,'0'0'49'0,"0"0"-10"16,82-62-25-16,-44 40-3 16,-2-3-2-16,-6 1-9 15,-10 2 0-15,-13-1 10 16,-7 5 1-16,-5 2 8 15,-14 8-19-15,-7 7 5 16,-4 1-15-16,-10 18 10 0,-2 14 0 16,1 11-3-16,7 10 3 15,9 2-6-15,17 0-11 16,8-10-40-16,36-21 25 16,25-16-2-16,18-8 34 15,5-26-7-15,-4-11 7 16,-13-4 0-16,-15-4 4 15,-16 2 1-15,-15-1 32 16,-12 3-36-16,-9 8 4 16,0 7 15-16,-15 7-19 15,-4 8 10-15,3 10-8 16,0 1 13-16,-3 12-25 0,-2 23 9 16,-3 14 0-16,-1 15-8 15,-2 12 14-15,4 9-6 16,7-1 0-16,7 1 2 15,4-1-3-15,5-1 6 16,0-10-5-16,0-9 15 16,0-13-11-16,0-14 0 15,-3-13-4-15,-2-8 3 16,1-5-2-16,0-11 1 16,-2 0-2-16,-2-15 24 15,0-19-24-15,4-16-17 16,4-8-17-16,0-3-26 15,15 3-9-15,20 7-30 0,12 3-2 16,15 4 73-16,11 0 28 16,4 1 6-16,-3-3 35 15,-7 7 37-15,-10 6 58 16,-12 6-73-16,-12 8-23 16,-11 9-11-16,-9 6-20 15,-4 4-6-15,-4 6-3 16,-4 20 0-16,-1 11-18 15,0 4 18-15,0-3-5 16,-4-7 3-16,4-11-4 16,0-8 2-16,4-9 3 15,18-3 1-15,7-13 1 0,7-20-1 16,-4-7-17-16,-3-2 8 16,-13 1-14-16,-1 10 23 15,-7 11 0-15,-5 8 2 16,-2 7 32-16,-1 5-22 15,0 0-11-15,0 3-1 16,0 23-6-16,-14 16 1 16,-8 18 5-16,-3 10 0 15,6 3 2-15,7 4-2 16,12-2 0-16,0-3 8 16,11-11-5-16,9-12-6 15,5-14 2-15,-4-15-31 16,0-13 22-16,-2-7-115 0,-1-13-41 15,-6-27-267-15</inkml:trace>
  <inkml:trace contextRef="#ctx0" brushRef="#br0" timeOffset="-40477.17">10544 11283 539 0,'0'0'6'0,"0"0"12"16,0 0 7-16,0 0 12 15,0 0-33-15,122-69-1 16,-66 61 4-16,5 2-3 0,4-1-3 16,-2 1-1-16,1 1-57 15,1-5-65-15,-2-3-286 16</inkml:trace>
  <inkml:trace contextRef="#ctx0" brushRef="#br0" timeOffset="-39880.77">11949 11754 296 0,'0'0'524'0,"0"0"-524"15,0 0-20-15,0 0 20 16,0 0 16-16,0 0-11 15,35 43 29-15,-35-43 27 16,0-20-27-16,0-13-7 16,0-10-27-16,0-12 0 15,-12-9-6-15,-11-4-41 0,-6-1 40 16,-6 9-18-16,2 13-21 16,7 16 35-16,8 16-10 15,10 8-12-15,7 7 7 16,1 2-30-16,0 19-1 15,1 13 47-15,7 5 10 16,1 5 4-16,0 4 2 16,-9-4-6-16,0-4 17 15,-4-7-16-15,-16-5 6 16,-1-4-7-16,-3-6 0 16,5-5 7-16,3-2-1 15,6-6-6-15,6-1 21 16,2-1-13-16,2 2-8 15,0-1-2-15,24 1 2 16,19-3 25-16,22-2-25 0,17 0-2 16,18-7-1-16,14-9-29 15,10-4 19-15,0-2-67 16,-7-4-133-16,-12-6-157 16</inkml:trace>
  <inkml:trace contextRef="#ctx0" brushRef="#br0" timeOffset="-38766.76">13098 11330 831 0,'0'0'74'0,"0"0"-74"16,0 0-45-16,0 0 36 15,-51 138 9-15,11-51 0 16,-8 12 0-16,2 2 0 15,7-5 10-15,9-12-8 16,14-19-2-16,10-21 9 16,6-17-9-16,0-15 17 15,0-12-14-15,7-3 15 16,11-29 74-16,3-19-92 16,5-16-1-16,-3-13-14 15,-3-9-15-15,-6-4-2 16,1 1-29-16,-1 8-10 15,4 10-12-15,4 20-10 0,7 17 42 16,1 23 51-16,-2 14 10 16,-1 5 29-16,-7 27-37 15,-3 14 24-15,-2 11 28 16,-3 4-34-16,1 0 3 16,-2-7 16-16,-2-11-24 15,-5-7 12-15,-4-10-27 16,0-9 0-16,-9-5 20 15,-12-7-13-15,-4-5-3 16,-5 0 6-16,2-8-7 16,4-8 10-16,9 1-13 15,13 2-18-15,2 2 9 0,27 2-86 16,16 1 35 0,7 2 60-16,1 3 19 0,4 3 42 15,-3 0-24-15,0 0-20 16,-4 14 26-16,-8 8-42 15,-10 5 7-15,-11 2-8 16,-8 0 8-16,-5-3-8 16,-3-5 0-16,-3-7 0 15,0-6 0-15,0-2 0 16,0-6 0-16,0 0 10 16,0-3-1-16,0-22-7 15,-2-12-2-15,-1-9-68 16,3-2 15-16,0 5-19 15,5 10 48-15,17 8 17 16,5 6-4-16,0 7 11 0,-7 4 15 16,-4 8 11-16,-6 0 16 15,-3 2-32-15,0 15-2 16,0 6 8-16,-4 7-4 16,2 8 18-16,-5 6-30 15,0 1 1-15,0 1 7 16,0-7-4-16,7-10-4 15,8-10 0-15,5-11 8 16,9-8 2-16,1 0-10 16,-1-22 0-16,0-12 16 0,-8-12-16 15,-6-7-2 1,-9-3-3-16,-6 5-22 0,-11 2 4 16,-19 8-44-1,0 6 16-15,7 9 48 0,11 6-14 16,12 9 6-16,0 8 10 15,15 3 2-15,15 3 3 16,8 17 17-16,7 8 3 16,3 6 52-16,-3 4-37 15,-5 5-1-15,-10 4-24 16,-14 6-4-16,-13 4 1 16,-3 6-11-16,-12-2 0 15,-16 2 3-15,-3-5 6 16,1-10-9-16,7-11 0 15,5-11 6-15,9-14-7 0,5-7 1 16,-1-5-3-16,4-10-12 16,1-23 14-16,0-9-91 15,0-3-104-15,12 1-215 16</inkml:trace>
  <inkml:trace contextRef="#ctx0" brushRef="#br0" timeOffset="-38483.54">14278 11785 687 0,'0'0'74'16,"0"0"-55"0,0 0-11-16,0 0-5 0,101-63-1 15,-74 42-3-15,-6-4 1 16,-8 1 0-16,-5 0 27 15,-8 1-8-15,0 7-9 16,0 3 14-16,-12 10-24 16,-12 3 0-16,-9 7-6 15,-7 22 6-15,-3 10-9 16,7 9 9-16,12 4-28 16,20 1-25-16,4-11-68 15,38-13-48-15,18-15-124 16</inkml:trace>
  <inkml:trace contextRef="#ctx0" brushRef="#br0" timeOffset="-38032.94">14682 11589 639 0,'0'0'116'15,"0"0"-116"-15,0 0 17 16,0 0-11-16,-58 75-5 15,46-37 14-15,4 2 15 16,4 1-25-16,4-8 5 16,0-5-10-16,10-8 6 15,18-9 1-15,10-11-7 0,8-3-12 16,6-25 7-16,2-12-32 16,-6-10 14-16,-10 0 0 15,-9-3 15-15,-9 3-5 16,-7 0 19-16,-6 2-6 15,-4 5 35-15,-1 2 33 16,-2 12 8-16,0 10-20 16,0 7-25-16,0 11-2 15,0 1-29-15,-6 18-23 16,-9 24 16-16,-11 20 0 16,1 9 7-16,1 3 0 15,9-3 3-15,8-6-10 16,7-4 7-16,0-11 0 15,0-8-2-15,0-16 2 0,0-10-12 16,0-10-35-16,0-6-37 16,0-12 19-16,2-27-253 15</inkml:trace>
  <inkml:trace contextRef="#ctx0" brushRef="#br0" timeOffset="-37867.52">15061 11509 939 0,'0'0'62'0,"0"0"-61"16,78-42 14-16,-34 29-15 15,-1 2 0-15,-1-1-8 16,-6 3 8-16,-2-2-30 0,0-2-25 16,-5-5-76-16,-4-6-190 15</inkml:trace>
  <inkml:trace contextRef="#ctx0" brushRef="#br0" timeOffset="-37673.98">14409 11204 820 0,'0'0'86'15,"0"0"-62"-15,0 0-19 16,0 0-10-16,0 0 8 0,0 0-3 15,85 2 0 1,-39 3-44-16,1 1-11 0,-7-6-155 16,-3-3-411-16</inkml:trace>
  <inkml:trace contextRef="#ctx0" brushRef="#br0" timeOffset="-37133.45">16251 11448 744 0,'0'0'87'0,"20"-87"-26"15,-20 54-61-15,0 3 15 0,-8 7-15 16,-17 5-5-16,-11 9 4 16,-8 9-10-16,-3 0 2 15,-1 27-9-15,10 16-2 16,6 17 13-16,14 12-36 16,13 1 10-16,5-7 12 15,20-11-23-15,11-10 34 16,-4-12 9-16,-12-9 1 15,-9-10 23-15,-6-6-13 16,0-2 20-16,-18 0 31 16,-13-1-42-16,-9 1 2 15,-3-3-21-15,7 0-19 0,7 1-12 16,19-4-128-16,10 0-268 16</inkml:trace>
  <inkml:trace contextRef="#ctx0" brushRef="#br0" timeOffset="-36600.55">16311 11718 495 0,'0'0'11'0,"0"0"-8"15,0 0 4-15,0 0 33 16,0 0-3-16,0 0 19 0,56-13-42 15,-21-2 7 1,-3-2 26-16,-1-4-14 0,-5-1-8 16,-9-2 3-16,-14-4-1 15,-3 0 1-15,-20-1-28 16,-20 8 0-16,-5 6-1 16,3 13 8-16,5 2-13 15,10 17 6-15,9 17 0 16,9 11-12-16,9 11 12 15,8 7-16-15,34-6-20 16,30-15-86-16,23-21 30 16,15-21-29-16,6-8 85 0,-10-28 33 15,-20-9 6 1,-23-8 20-16,-25-8 58 0,-22-3-9 16,-16-7-6-16,-4-2-35 15,-32 5 12-15,-5 12 15 16,2 16-25-16,12 20 20 15,13 15-1-15,6 5-52 16,1 12-1-16,-8 27-18 16,-4 30 19-16,2 21-5 15,6 13 5-15,11 5 0 16,0-12-8-16,27-15-35 16,17-13 15-16,10-13-22 15,0-18-72-15,4-22-40 16</inkml:trace>
  <inkml:trace contextRef="#ctx0" brushRef="#br0" timeOffset="-36300.84">17248 11748 300 0,'0'0'81'16,"0"0"-4"-16,92-33 20 15,-74 14 11-15,-3 2-2 16,-8 0-54-16,-5-2-25 16,-2-1 26-16,0 1-42 15,-5 1 2-15,-8 8-8 0,-1 6 1 16,-6 4-12-16,-5 7 5 16,-4 19 1-16,-3 9-16 15,8 6 2-15,11 4-15 16,13-3-7-16,9-3-18 15,28-13 28-15,18-8-22 16,17-11-15-16,10-7-42 16,0-15-244-16</inkml:trace>
  <inkml:trace contextRef="#ctx0" brushRef="#br0" timeOffset="-35916.99">17749 11564 646 0,'0'0'64'0,"0"0"-62"0,0 0 10 16,0 0-6-16,-75 83-3 16,63-37-3-16,8 0 3 15,4-5 1-15,1-7 0 16,20-12-4-16,13-11 0 16,8-9 5-16,9-2-5 15,2-18-2-15,-3-13-29 16,-3-14-6-16,-4-5 25 15,-2-1-41-15,-8-5 31 16,-10 1 22-16,-10-2 4 16,-12 2 22-16,-1 7 52 0,-1 9 17 15,-13 13 18 1,1 12-64-16,1 10-46 0,-5 4 1 16,-4 19-4-16,-14 26-1 15,-10 21-4-15,-1 11 10 16,2 6-18-16,11-8 8 15,17-4-35-15,16-10 36 16,12-5-53-16,21-12-6 16,3-18-88-16,-8-19-175 15</inkml:trace>
  <inkml:trace contextRef="#ctx0" brushRef="#br0" timeOffset="-35618.28">17968 11623 806 0,'0'0'16'16,"0"0"0"-16,0 0-16 16,118-33 7-16,-65 28-5 15,-2-1-2-15,-6 5 0 16,-9-4 8-16,-3 1-7 16,-8 2 16-16,-4 2-17 15,-6 0 9-15,-5 0-19 16,-5 8 10-16,-5 7-24 15,0 5 19-15,-4 7-18 16,-13 3 23-16,0 8-3 16,1 1 7-16,8 4-6 15,8-1 2-15,9-5-31 0,29-5 12 16,12-11-80-16,5-14-47 16,-4-7-177-16</inkml:trace>
  <inkml:trace contextRef="#ctx0" brushRef="#br0" timeOffset="-35069.83">18693 11768 387 0,'0'0'133'16,"0"0"-7"-16,0 0-4 16,0 0-59-16,0 0-63 15,0 0-11-15,-20-38 8 16,-1 62-8-16,2 7 10 16,6-2-1-16,5-3 4 15,8-3-3-15,1-7 7 16,18-4 19-16,2-5 40 15,-2-5-57-15,-6-2 19 16,-1 0 6-16,0-13-27 0,0-7 3 16,1-4-9-16,-2-3-38 15,1-1 23-15,-3 0-56 16,-5 0-2-16,-2 6-10 16,-2 5-35-16,2 5 88 15,5 4 30-15,0 8 93 16,5 0-9-16,0 0-79 15,4 17 31-15,0 5 7 16,-6 5-37-16,2 2 33 16,-6 3-39-16,-4-4 0 0,2-5 10 15,-3-5-1 1,1-8-9-16,-2-6 0 0,0-3-6 16,4-1 1-16,4-5 5 15,5-19-5-15,5-9 1 16,6-6-31-16,-2 0 24 15,1 5 9-15,-1 8-57 16,-4 9 36-16,-3 9 23 16,-6 6 8-16,-1 2 15 15,-3 3-23-15,0 18-1 16,-5 8-1-16,0 7 4 16,0 6 34-16,0 0-35 15,-7 0 2-15,-6-5 13 16,0-9-16-16,1-8-21 15,3-11-66-15,3-9-69 0,6-16-239 16</inkml:trace>
  <inkml:trace contextRef="#ctx0" brushRef="#br0" timeOffset="-34889.77">18627 11173 938 0,'0'0'28'16,"0"0"-28"-16,0 0 0 16,0 0-14-16,0 0 12 15,87-5-33-15,-61 30-35 0,-3-1-94 16,-4-9-89-16</inkml:trace>
  <inkml:trace contextRef="#ctx0" brushRef="#br0" timeOffset="-33754.49">20238 11367 555 0,'0'0'108'16,"0"0"-102"-16,0 0 20 15,0 0-25-15,-89 63 4 0,62-28 17 16,-4 1-20-16,1 3 4 16,4 1-6-16,8-2 5 15,8-2-19-15,10-9-27 16,18-15-20-16,32-12 55 15,22-9 6-15,16-31 15 16,2-15 1-16,-6-17-5 16,-9-12 49-16,-14-2-46 15,-15 8 48-15,-17 18-3 16,-16 10-26-16,-13 16 19 16,0 14-18-16,-2 15-15 15,-8 5-7-15,-10 10-12 16,-7 24-12-16,-8 15 2 0,0 13 10 15,5 18-8-15,6-1-10 16,10-1-9-16,6-8 23 16,8-17-30-16,0-16-20 15,22-13 7-15,8-19-50 16,7-5 69-16,2-17 14 16,-2-12 1-16,-4-1 8 15,-9 0 10-15,-9 3 1 16,-5 9 43-16,-7 7 18 15,-3 6 11-15,0 5-70 16,0 0-1-16,0 6-14 16,0 13-33-16,0 9 40 15,0 3-6-15,-3 0-18 16,3-3-57-16,16-9-23 0,29-13-148 16</inkml:trace>
  <inkml:trace contextRef="#ctx0" brushRef="#br0" timeOffset="-33388.02">21245 11301 642 0,'0'0'57'0,"0"0"-30"15,0 0-12-15,0 0 28 16,0 0-24-16,0 0-9 15,61-8-10-15,-36 26 0 0,-4 6-4 16,-10 2 4 0,-10 6 0-16,-1 3-6 0,-20 2 7 15,-12-2-7-15,-5-5 5 16,1-5-15-16,8-5 8 16,5-3-10-16,13-3 17 15,7-5-4-15,3-2 8 16,16-4-3-16,21-3 50 15,11 0-26-15,11 0 29 16,6 0-52-16,6 0 2 16,-3 0-3-16,-7 0-2 15,-18 0-66-15,-13-13-127 0,-14-7-367 16</inkml:trace>
  <inkml:trace contextRef="#ctx0" brushRef="#br0" timeOffset="-33225.38">21803 11618 816 0,'0'0'86'0,"0"0"-39"16,0 0 25-16,0 0-58 16,0 0-12-16,0 0-2 15,10 0-67-15,-8 0-87 16,-2 0-377-16</inkml:trace>
  <inkml:trace contextRef="#ctx0" brushRef="#br0" timeOffset="-31904.5">6572 12339 398 0,'0'0'35'0,"151"-14"33"16,-30 6-8-16,33 1 39 15,30 2-60-15,28 5-27 16,19 0 22-16,18 0-33 16,17 0-1-16,1 0 0 0,11 0-14 15,-3 0 11-15,-2 0-5 16,-3 0 8-16,-21 0-14 16,-17-2 14-16,-28-4-21 15,-31 0 10-15,-24-2 11 16,-39 1 3-16,-31-2 3 15,-34 6 4-15,-24-1 41 16,-16 2-48-16,-5 2-1 16,-3 0-2-16,-16 4-72 15,-6 10-53-15,1-5-102 0</inkml:trace>
  <inkml:trace contextRef="#ctx0" brushRef="#br0" timeOffset="-31738.05">10883 12353 833 0,'0'0'39'0,"0"0"-37"16,0 0-2-16,0 0-72 16,0 0 1-16,0 0-102 15,-32 63-300-15</inkml:trace>
  <inkml:trace contextRef="#ctx0" brushRef="#br0" timeOffset="85079.75">8180 12995 481 0,'0'0'74'0,"0"0"28"16,0 0-34-16,15-73 21 16,-9 51-39-16,-5 1-20 15,0 0 21-15,-1 0-35 16,0-2 6-16,0 1 16 16,0 2-35-16,0-1 10 0,0-1-5 15,0 0 0-15,0-1-4 16,0-1-4-16,-1-2 0 15,-2 1 1-15,-2 2 0 16,-3 4-1-16,-1 6 0 16,-4 6 3-16,-4 7-12 15,-8 0 7-15,-8 26 2 16,-6 10-16-16,-1 11 13 16,9 2-13-16,13 4-3 15,12 2 2-15,6 1 9 16,4 0 3-16,18-5 4 15,13-7-14-15,4-9 14 16,1-9 1-16,-1-8 0 0,-8-2 3 16,-8-5-3-1,-12 0 0-15,-11 0 0 0,0 5-7 16,-13-1 10-16,-15 5-3 16,-11-2 0-16,-3-3 4 15,-4-4 3-15,4-3-7 16,1-2 0-16,3-3 10 15,8 0-10-15,11-3-1 16,9 0-4-16,10 0-26 16,23-12-86-16,12-3-259 15</inkml:trace>
  <inkml:trace contextRef="#ctx0" brushRef="#br0" timeOffset="85680.62">8425 12925 761 0,'0'0'90'0,"0"0"-35"16,0 0-20-16,0 0-34 15,0 0 11-15,0 0 8 0,59 43-17 16,-45-9 4 0,2 4-7-16,-5 0 0 0,0-3 0 15,-3-6 2-15,1-9-2 16,1-8 0-16,1-10 0 16,9-2-5-16,5-11 5 15,9-9 0-15,-3-4-6 16,-8 4 11-16,-6 3-5 15,-12 6 12-15,-2 6 2 16,-3 2 19-16,0 3-30 16,0 0 0-16,2 0-6 15,4 0-2-15,7 10 5 16,3 7-4-16,5 3 12 16,3 0-15-16,1-2 7 0,-4-4-3 15,4-4-14-15,1-8 8 16,-2-2 9-16,1 0-4 15,-1-17 8-15,-8-7-8 16,-3-5 4-16,-8-5 0 16,-5-2-3-16,-8-3 3 15,-21 0 0-15,-2 6 0 16,3 9 7-16,11 11-9 16,12 4 2-16,5 6-21 15,11 2 9-15,20 1-80 16,11 0 1-16,6 0-45 0,4 1-75 15,-3 2-178 1</inkml:trace>
  <inkml:trace contextRef="#ctx0" brushRef="#br0" timeOffset="85962.43">9276 12879 498 0,'0'0'116'16,"0"0"3"-16,0 0-31 16,-88 41-32-16,75-22 7 15,4 3-60-15,6 7-1 16,3 7-2-16,0 1 7 15,12-4-10-15,13-8 3 16,9-11 0-16,10-12 4 16,10-2-3-16,-1-16-1 0,-3-12 8 15,-10-4-4 1,-12 2 3-16,-14 2-3 0,-13 1-3 16,-1 4 23-16,-18 0-24 15,-21 3 0-15,-13 7-5 16,0 5-5-16,11 5-9 15,21 3 3-15,13 0-6 16,7 5-40-16,2 12-42 16,13 0-63-16,9-11-137 15</inkml:trace>
  <inkml:trace contextRef="#ctx0" brushRef="#br0" timeOffset="86311.39">9557 12746 632 0,'0'0'144'0,"0"0"-28"16,0 0-101 0,0 0-12-16,0 0 5 0,124-32-4 15,-63 32-1-15,6 0-3 16,1 0 5-16,-6 0 1 16,-14 0-6-16,-5-5 0 15,-11-4-1-15,-9 1 1 16,-10-1-7-16,-10 2-25 15,-3-1-33-15,-12 6-74 16,-19-1-58-16,-12 3 32 16,2 0 165-16,6 0 16 15,5 10 144-15,9 7-28 16,2 9-67-16,1 13 32 16,-5 13-62-16,4 13-18 0,1 10 4 15,9 7-21-15,6-3 4 16,3-8-4-16,0-9-34 15,12-13-37-15,6-18-105 16,-6-20-159-16</inkml:trace>
  <inkml:trace contextRef="#ctx0" brushRef="#br0" timeOffset="88659.16">7630 13531 250 0,'0'0'84'15,"0"0"17"-15,0 0-31 16,0 0-7-16,0 0-15 16,0 0-6-16,-6-19 4 15,6 16-25-15,0-1 9 16,3 0-24-16,9 1 0 15,8 1 4-15,9-1-10 16,8 1 0-16,8 0 7 16,9-3-6-16,11 0 9 15,19-4-3-15,17-2-5 16,16 2 37-16,4-3-39 16,8 0 0-16,-14 2 3 0,-8-2 1 15,-13-1 0-15,-13 1-4 16,-17-1 0-16,-18 2 14 15,-16 3-14-15,-15 4 16 16,-9 0 20-16,-6 3-20 16,0-1 16-16,0-1-31 15,-8-1 13-15,-9 3-25 16,-4 1 11-16,-2 0-15 16,4 0 6-16,0 11-42 15,4 5-27-15,2-1-69 16,4-5-143-16</inkml:trace>
  <inkml:trace contextRef="#ctx0" brushRef="#br0" timeOffset="92092.3">9375 13462 220 0,'0'0'91'0,"0"0"-24"16,0 0 30-16,0 0-58 15,0 0 5-15,0 0 1 16,-23-32-26-16,19 30-6 16,1-1 27-16,2 3-20 15,-2-2 6-15,1 1 9 16,0 1-33-16,2-1 9 0,0-1-11 16,0 2 0-16,0-1-4 15,0 1 4-15,0 0-2 16,0 0 0-16,15 0 2 15,17 8 16-15,16 2-14 16,14-1 0-16,14-2 13 16,2-1-13-16,4-5-2 15,-3 2 0-15,-14-1 6 16,-6 0-5-16,-16-2-1 16,-12 1 0-16,-8-1 5 15,-11 0 2-15,-6 0 1 16,-6 0 20-16,0 0 5 15,0 0 14-15,-5-3-47 0,-16-2 12 16,-6 4-24 0,-6 1-16-16,4 0-48 0,2 11-53 15,6-4-97-15</inkml:trace>
  <inkml:trace contextRef="#ctx0" brushRef="#br0" timeOffset="131451.38">8100 13921 229 0,'0'0'104'0,"0"0"-45"15,0 0 1-15,0 0-40 16,0 0 11-16,0 0-3 15,-48-79-12-15,27 70 23 16,-1 1-4-16,-1-1-6 16,-2 5 30-16,-2 0-35 15,0 4-12-15,-4 0-10 16,-2 4 4-16,-1 9-5 16,-1 1-1-16,4 2 0 15,9 3 11-15,7 3-9 16,9 6-2-16,6 6 4 15,9 3-3-15,21 7 12 16,8 0-13-16,4-4 0 0,4-4-5 16,-4-7 5-16,-9-5-15 15,-9-7 14-15,-12-5-7 16,-11-2 4-16,-1 1-1 16,-9 2 5-16,-21 4 21 15,-10 4-20-15,-3-1 2 16,-1-3-3-16,6-1-8 15,2-2-6-15,12-5-43 16,14-4-46-16,10-5-15 16,3 0-153-16</inkml:trace>
  <inkml:trace contextRef="#ctx0" brushRef="#br0" timeOffset="132017.75">8232 14084 574 0,'0'0'108'0,"0"0"3"16,0 0-94-16,0 0-16 16,0 0 38-16,-33 75-24 15,22-36-3-15,3 1-1 16,2-6-9-16,3-7 5 15,1-8-7-15,2-7 0 16,0-5-4-16,0-6 4 16,0-1 0-16,3-10 6 0,17-22-6 15,7-13-22-15,1-8-47 16,-2 2-40-16,-3 8 61 16,-3 9 36-16,-3 14 12 15,-7 7 69-15,-3 12-8 16,-1 1-46-16,-3 10-15 15,5 14 0-15,-2 9 0 16,2 4 0-16,0-1 0 16,-1-5 2-16,6-9 3 15,1-12-3-15,4-8-2 16,2-2 0-16,3-15 15 16,4-14-15-16,-4-9 0 0,-2-3-2 15,-8-1 5 1,-9 8-7-16,-2 6 4 0,-2 8 0 15,0 8-5-15,0 7 7 16,0 5-2-16,0 1 0 16,0 22-8-16,0 10 5 15,0 12-1-15,-2 5 4 16,1 4 1-16,1 1-1 16,0-4-17-16,16-13-68 15,8-15-133-15</inkml:trace>
  <inkml:trace contextRef="#ctx0" brushRef="#br0" timeOffset="132417.12">8933 14009 896 0,'0'0'33'0,"0"0"-33"16,0 111 0-16,-11-48 7 15,-2 6-7-15,3-3 0 16,4-10-5-16,6-16 2 16,0-17-18-16,0-12-4 15,0-11-2-15,6 0 20 16,10-30 3-16,8-14-159 0,0-10 9 16,-6-3-50-1,-6 3 189-15,-2 2 15 0,2 8 57 16,5 7 2-16,2 11-10 15,-2 8 38-15,-1 9-13 16,-4 7-39-16,1 2-23 16,1 9-8-16,-1 17 12 15,2 9 52-15,-4 6-32 16,-4 4 6-16,-3 2-11 16,-2-1-28-16,-2-2 7 15,0-1-10-15,0-7-26 16,0-7-13-16,0-7-121 15,-13-14-61-15</inkml:trace>
  <inkml:trace contextRef="#ctx0" brushRef="#br0" timeOffset="133065.47">8790 14302 466 0,'0'0'183'16,"0"0"-176"-16,0 0-5 15,94 0 28-15,-45 0-3 16,8 0-10-16,4 0-17 16,2-2 10-16,-4-12-5 15,-9-3-5-15,-4 1 0 16,-7 1 14-16,-8 3-6 16,-10 4 19-16,-11 4-1 15,-5 4-11-15,-5 0 4 0,0 10-12 16,0 14-2-16,0 8 39 15,-12 6-32-15,-1 2 1 16,4-7-13-16,5-7 5 16,4-12-5-16,0-8 0 15,0-6 0-15,0 0 15 16,4-24-14-16,10-14-1 16,1-13-20-16,2-5-21 15,-5-3 23-15,1 4-28 16,2 2-16-16,7 8 0 15,2 8 62-15,-1 12 22 16,-4 8 31-16,-2 10-24 0,-3 7-11 16,-3 0-18-16,-1 17-1 15,-5 10-5-15,-5 4-5 16,0 0-1 0,-6-2-17-16,-12-4-9 0,4-4 37 15,-8-2-13-15,-3-4 14 16,-1-2-12-16,-2 1 16 15,1-7-4-15,8-1 7 16,7-2 0-16,9 2 53 16,3 0-40-16,0 5-9 15,0 5 30-15,8 3-35 16,11 7 13-16,9 1-7 0,6-3-9 16,8-4 12-1,3-4-15-15,11-8 0 0,3-5 1 16,-3 0-1-16,-7-3-51 15,-8 0-66-15,-16 0-87 16</inkml:trace>
  <inkml:trace contextRef="#ctx0" brushRef="#br0" timeOffset="133278.58">9860 14073 554 0,'0'0'16'0,"0"0"46"0,111-4-19 15,-57 1 7-15,4-4-19 16,-2-1-23-16,-1 0 9 16,-5-2-17-16,-6 0-20 15,-4-2-26-15,-7-4-108 16,-7-4-191-16</inkml:trace>
  <inkml:trace contextRef="#ctx0" brushRef="#br0" timeOffset="133444.03">10107 14125 485 0,'0'0'160'15,"23"90"-93"1,-6-35-29-16,-4 3-13 0,1 0-25 15,-5 0 0-15,-6-5 0 16,-3-7-93-16,0-10-54 16</inkml:trace>
  <inkml:trace contextRef="#ctx0" brushRef="#br0" timeOffset="134281">9273 14050 294 0,'0'0'83'15,"0"0"13"-15,0 0-25 16,0 0-40-16,0 0 21 15,0 0-52-15,-55 3 0 16,55-3 1-16,0 0 3 16,0 0 19-16,0 0 12 15,0 0-18-15,18 0 8 16,10 0-25-16,10 0-3 16,6 0 1-16,9 0-38 15,0 0-41-15,-1 0-55 16,-4 0-260-16</inkml:trace>
  <inkml:trace contextRef="#ctx0" brushRef="#br0" timeOffset="134439.58">9557 14109 601 0,'0'0'114'16,"0"0"-31"-16,0 0-83 15,0 0-64-15,0 0 4 16,0 0-94-16,30 45-257 16</inkml:trace>
  <inkml:trace contextRef="#ctx0" brushRef="#br0" timeOffset="135911.99">7269 14598 226 0,'0'0'138'0,"0"0"-41"16,0 0-45-16,0 0-21 15,0 0-14-15,0 0 2 16,-12 0-14-16,12 0 6 16,0 0 48-16,0 0-41 15,0 0-4-15,4 0-2 16,16 0-10-16,8 0 13 15,5 0-12-15,8 0-1 16,1-3 17-16,0-1-19 16,3-3 0-16,-5 4 4 0,-3-2-1 15,-8 2-6-15,-4 2 0 16,-8 1-20-16,-10 0 19 16,-1 0-33-16,-6 0-1 15,-6 0-8-15,-16 7-6 16,-8 1-97-16</inkml:trace>
  <inkml:trace contextRef="#ctx0" brushRef="#br0" timeOffset="136564.23">8107 14608 375 0,'0'0'67'0,"0"0"-44"15,0 0-15-15,0 0 5 16,0 0 25-16,0 0-22 15,-12 0 18-15,20 0 31 16,14 0-22-16,9-4 13 16,7-1-27-16,5 1-23 15,-3 0 30-15,2 0-36 16,-8 0 0-16,-7 3 5 16,-9 0-1-16,-9 1-4 15,-5 0 0-15,-2 0 2 16,-2 0-14-16,0 0 5 15,-4 1-44-15,-16 10 4 0,-10 0-82 16,0-3-203 0</inkml:trace>
  <inkml:trace contextRef="#ctx0" brushRef="#br0" timeOffset="137246.11">8741 14667 282 0,'0'0'133'0,"0"0"-73"15,0 0-39-15,0 0-16 16,0 0 6-16,0 0 23 16,-7 8-29-16,7-4 12 15,0-1 26-15,6-3-12 16,14 0 14-16,12 0 8 16,10 0-39-16,14 0 24 0,4 0-38 15,3-7 8-15,-5 2 2 16,-5-3-2-16,-11 3-8 15,-12-1 10-15,-8 2-8 16,-9 2 20-16,-8 0-22 16,-2 1 0-16,-3-1 5 15,0 2-5-15,-6 0-14 16,-15 0-46-16,-10 10-54 16,-5-3-134-16</inkml:trace>
  <inkml:trace contextRef="#ctx0" brushRef="#br0" timeOffset="138044.17">9536 14707 72 0,'0'0'284'0,"0"0"-248"16,0 0-32-16,0 0 2 16,0 0 15-16,0 0 8 0,-15 0 24 15,15 0 17-15,0 0 24 16,0 0-14-16,5 0-52 15,12 0-25-15,8-2 35 16,5 1-30-16,3-2-3 16,0 0 6-16,-2-2-9 15,-2 3 2-15,-11 0-4 16,-2 1 0-16,-8 1-12 16,-6 0-18-16,-2 0-38 15,0 0-10-15,-1 1-24 16,-14 6-33-16,-6 1-259 15</inkml:trace>
  <inkml:trace contextRef="#ctx0" brushRef="#br0" timeOffset="139159">10009 14866 385 0,'0'0'109'16,"0"0"-58"-16,0 0-29 15,0 0 25-15,0 0-26 0,0 0-10 16,0 0 25-16,6 6-12 15,18-6 24-15,6 0 6 16,11 0-40-16,5-2 17 16,3-1-31-16,-4 2 0 15,-2-1 1-15,-5 2 0 16,-5 0-2-16,-8 0 1 16,-8 0-27-16,-13 0-20 15,-4 8-64-15,0 0-36 16,-15 0 95-16,-12-2-315 15</inkml:trace>
  <inkml:trace contextRef="#ctx0" brushRef="#br0" timeOffset="-184074.19">12926 13116 327 0,'0'0'90'0,"0"0"-22"16,0 0-18-16,0 0 0 15,0 0-47-15,0 0 2 16,0 0 22-16,-15 53-8 16,12-29 32-16,-1 1-26 0,0 1-1 15,2 4 33 1,-4 5-34-16,-5 6 1 0,-2 5 2 15,-2-2-13-15,-3-3 11 16,5-4-24-16,-2-9 2 16,8-9 3-16,2-8-3 15,2-8-2-15,3-3 13 16,0-15 19-16,0-24-7 16,0-22-25-16,8-14-45 15,17-5 33-15,1 0-38 16,6 6 25-16,-1 8 20 15,2 3-32-15,3 12 14 16,-2 10 15-16,6 12 8 16,-5 15 9-16,-1 12-9 0,-3 2 0 15,-4 21 3-15,-7 13 3 16,-7 5 2-16,-5 4-5 16,-8-2 4-16,0 0 20 15,-3-6-25-15,-15-6-1 16,-2-3 23-16,-5-3-20 15,-3-5 19-15,1-2-23 16,3 0 5-16,6-2 2 16,6 1-7-16,8-1 0 15,4 4-3-15,1 0 8 16,21 2-7-16,10-1 2 16,14 0 0-16,8-2-2 15,13-4 2-15,1-4-30 0,-1 0-11 16,-4-3-41-1,-8-6-97-15,-14 0-136 0</inkml:trace>
  <inkml:trace contextRef="#ctx0" brushRef="#br0" timeOffset="-183758.8">13581 13271 671 0,'0'0'104'16,"0"0"-100"-16,0 0 10 15,0 0 7-15,6 92-16 16,16-51 24-16,10-2-29 0,4-6 0 16,7-13 3-16,3-13 6 15,-6-7-12-15,-1-10 3 16,-9-17 0-16,-12-9-1 16,-6-7 1-16,-12-3 0 15,0 2 6-15,-33 1-4 16,-15 8-1-16,-12 9-1 15,5 7 0-15,15 9 3 16,19 8-1-16,21 2-2 16,5 6 0-16,26 19-9 15,14 7-17-15,11 1-88 16,10-11-118-16</inkml:trace>
  <inkml:trace contextRef="#ctx0" brushRef="#br0" timeOffset="-183543.04">14097 13155 838 0,'0'0'91'16,"0"0"-50"-16,0 0-41 16,0 0 0-16,11 96-2 15,0-35 7-15,3 2-8 16,2-2 3-16,-1-7-38 15,3-12 25-15,-4-6-58 0,-1-11-20 16,-7-9-17 0,-5-13-65-16,-1-8-302 0</inkml:trace>
  <inkml:trace contextRef="#ctx0" brushRef="#br0" timeOffset="-183339.23">13932 13004 695 0,'0'0'28'0,"0"0"-18"15,0 0-3-15,96-17 13 16,-66 17-20-16,0 0 0 16,1 13-2-16,1 1 2 15,-1 3-8-15,2 5-36 0,-5 0-103 16,-7-4-97-16</inkml:trace>
  <inkml:trace contextRef="#ctx0" brushRef="#br0" timeOffset="-183160.15">13857 13690 500 0,'0'0'187'15,"0"0"-181"-15,100 45 17 16,-43-30-16-16,4-4-1 0,9-6-6 16,3-5-130-1,-1-9-257-15</inkml:trace>
  <inkml:trace contextRef="#ctx0" brushRef="#br0" timeOffset="-182964.22">14677 13646 687 0,'0'0'20'15,"0"0"22"-15,-3 116-4 16,-4-66 11-16,1-1-48 16,6-1 5-16,0-6-4 15,0-2-2-15,0-6-21 16,7-12-115-16,2-15-155 0</inkml:trace>
  <inkml:trace contextRef="#ctx0" brushRef="#br0" timeOffset="-182476.22">15201 13317 850 0,'0'0'87'15,"0"0"-23"-15,0 0-30 0,0 0-34 16,0 0-1 0,0 0 0-16,-4 49-8 0,-20 27 9 15,-6 11-2-15,3 1 2 16,7-11 0-16,10-17-1 16,7-21-7-16,3-19 3 15,0-13-1-15,0-7 6 16,0-10 14-16,0-29-14 15,7-25-1-15,4-17 0 16,-6-8-20-16,-5-1 9 16,0 3-34-16,0 7-10 15,7 15 55-15,15 14-30 16,8 15 31-16,5 12 9 16,-1 9-5-16,0 10 14 15,-1 5-18-15,-8 9 2 0,-1 16 1 16,-6 5-3-16,-6 6 0 15,-4-1 3-15,-6-3 2 16,-2 0-2-16,0-4-3 16,-16-6 0-16,-14-2 2 15,-12-6-2-15,-17-6-10 16,-13-8 5-16,-3 0-40 16,11 0-22-16,21-3-24 15,28-9-118-15</inkml:trace>
  <inkml:trace contextRef="#ctx0" brushRef="#br0" timeOffset="-181810.64">15568 13247 800 0,'0'0'82'0,"0"0"-82"16,0 0 0-16,0 0 23 15,-33 111-3-15,9-53 5 16,2 5-23-16,-1 0 7 16,4-5 3-16,7-8-12 15,3-10 0-15,3-12 6 16,3-11-1-16,2-9-2 16,1-8-3-16,0-13 0 15,0-30-12-15,1-18 0 16,8-14-29-16,-4-1-8 0,2 0-13 15,-1 3 39-15,4 11 16 16,4 11 7-16,5 12 3 16,2 11 4-16,6 8-7 15,2 7 19-15,-2 9-19 16,1 4 21-16,-5 0-16 16,1 12 5-16,-4 7-3 15,1 9-7-15,-7 6 0 16,-3 4 4-16,-11 2 2 15,0-3-10-15,-9-1 4 16,-14-5-16-16,-3-6 11 16,-1-6-41-16,3-7-5 0,7-2 13 15,4-8 0-15,9-2 38 16,4 0-5-16,0 0 10 16,2 0 14-16,18 0-18 15,4 0 38-15,0 0 5 16,3 0-17-16,-3 7-1 15,-2 6-1-15,-7 1-24 16,-5 3 27-16,-8 2-24 16,-2 3 0-16,-9 2 24 15,-14 4-27-15,-7-3 7 16,-6-3-8-16,-2-3 5 16,-1-4-5-16,2-5 0 15,9-4-15-15,7-3 13 16,12-3-24-16,9 0 8 0,0-12-21 15,16-5-122-15,17-4-9 16</inkml:trace>
  <inkml:trace contextRef="#ctx0" brushRef="#br0" timeOffset="-181310.84">16169 13171 594 0,'0'0'68'16,"0"0"19"-16,0 0-67 15,0 0-16-15,-86 31-4 0,56 18 2 16,-3 16 14-16,-4 6 1 16,5 4 10-16,5-6 13 15,12-5-27-15,8-8 7 16,6-6-6-16,1-13-10 15,0-11 11-15,0-11-15 16,0-12 0-16,4-3 19 16,6-6-10-16,2-27 13 15,8-17-22-15,-1-14-21 16,-4-6 15-16,-7-3-49 16,-5 1-29-16,1 4 1 0,5 5 14 15,7 10 38 1,11 12-64-16,5 11 95 0,-1 16 0 15,-3 11 20 1,-6 3 15-16,-6 9 12 0,-6 16-39 16,-6 7 36-16,-4 3 13 15,0 2-37-15,0-3 22 16,-7-2-36-16,-9-6-5 16,-9-4 23-16,-5-5-20 15,-5-2-2-15,-10-3-2 16,-5-5-1-16,-4-5-4 15,4 1-36-15,7-3-60 0,11 0-68 16</inkml:trace>
  <inkml:trace contextRef="#ctx0" brushRef="#br0" timeOffset="-181126.87">16168 13529 771 0,'0'0'48'0,"0"0"-25"15,0 0 15-15,0 0-38 16,0 0-58-16,0 0-76 16,0 5-212-16</inkml:trace>
  <inkml:trace contextRef="#ctx0" brushRef="#br0" timeOffset="-176249.75">12738 14573 511 0,'0'0'85'16,"0"0"-15"-16,0 0-66 15,0 0 10-15,0 0 36 16,2 78-23-16,-12-38 37 16,-5 3-56-16,-5 1 1 0,2-5 6 15,5-7-12 1,2-11 2-16,5-11-5 0,3-7 0 15,2-3 4-15,-2 0 6 16,3-19-7-16,0-15 7 16,0-10-10-16,9-8-20 15,9 5-16-15,-2 5 18 16,4 9 4-16,-4 8 8 16,2 5 6-16,-2 8 6 15,1 10-4-15,0 2 9 16,2 6-11-16,0 19 0 15,3 9 2-15,-1 10-2 16,3 6 0-16,1 4 3 0,5-5-3 16,6-17-6-16,7-15-14 15,2-17 12-15,1-6-7 16,-7-27 10-16,-3-12 4 16,-6-6-6-16,-7-4 12 15,-9 1-5-15,-11 4 0 16,-3 6-10-16,0 7 9 15,-6 7-64-15,0 8 11 16,6 7 20-16,0 6-12 16,14 4 3-16,4 5 10 15,5 0 33-15,-6 5 9 16,2 7 9-16,-5 2 12 16,-3 4 33-16,-2 1-6 15,-3 5 24-15,-3 8-15 0,3 6-25 16,-3 10 13-16,2 6-45 15,0 11-5-15,2-2 14 16,-1-1-16-16,1-15 4 16,-1-14-6-16,0-14 3 15,-1-14-3-15,-4-5 0 16,1 0 0-16,-1-27 41 16,1-18-41-16,-1-17 0 15,-1-9-6-15,0-2-33 16,-1 3 30-16,-10 10-40 15,5 11 44-15,4 10 4 16,2 11 2-16,5 6 16 0,13 10-16 16,1 4 14-16,5 5-15 15,0 3 0-15,-3 0 0 16,-2 6-1-16,-3 8 5 16,-6 5-4-16,-4 3 0 15,-6 3 2-15,0 1 16 16,-13 2-18-16,-12-3 0 15,-5-3 11-15,-2 1-8 16,-1-10-3-16,4-1 0 16,5-7-23-16,11-2 22 15,7 0-47-15,6-1-48 16,11-2-48-16,20 3 61 16,9-1-97-16</inkml:trace>
  <inkml:trace contextRef="#ctx0" brushRef="#br0" timeOffset="-175798.97">13888 14483 347 0,'0'0'313'0,"0"0"-195"16,0 0-28-16,0 0-60 15,0 0-19-15,0 0-11 16,-13 46 0-16,10 1 19 15,2 9-16-15,1 3 3 16,0 4-6-16,4-3 4 16,12-11 0-16,8-10-4 0,6-16-2 15,0-12-6-15,9-11-14 16,0-10 16-16,7-25 2 16,-3-13-3-16,1-9 0 15,-9-3 1-15,-10 2 6 16,-13 5 17-16,-9 5-15 15,-3 7 12-15,-3 8 15 16,-12 10-20-16,2 11 29 16,4 6-38-16,4 6 0 15,2 0-6-15,-1 18 6 16,-3 14 0-16,1 7-1 16,4 3 7-16,2-5-15 15,0-10 6-15,25-10 2 0,10-10-16 16,12-7 17-1,6 0-8-15,-1-3-15 0,-3-10-48 16,-10-2-50-16,-11-2-106 16</inkml:trace>
  <inkml:trace contextRef="#ctx0" brushRef="#br0" timeOffset="-175585.92">14621 14863 779 0,'0'0'120'15,"0"0"-98"-15,0 0-11 16,0 0-8-16,0 0 18 16,13 84-21-16,-13-52 0 15,0 1-9-15,-7-3-41 16,-10-10-143-16,-7-9-322 15</inkml:trace>
  <inkml:trace contextRef="#ctx0" brushRef="#br0" timeOffset="-168623.12">15067 14570 150 0,'0'0'127'0,"0"0"-65"16,0 0-22-16,0 0 36 16,0 0-17-16,0 0-10 15,0 0-16-15,1 0-16 16,-1 0 11-16,0 0-28 16,0 12 0-16,-1 5 26 15,-5 10-3-15,-6 9 9 0,4 9 1 16,-4 6-12-16,-1 5 22 15,2-7-43-15,1-8 2 16,4-15 10-16,3-11-11 16,3-10-1-16,0-5 8 15,0 0 2-15,0-22 81 16,0-14-91-16,3-12 7 16,7-8-16-16,0 2-5 15,0 4-15-15,-1 6-3 16,-2 11-5-16,1 4 35 15,1 9-11-15,3 8 13 16,-2 9 7-16,5 3-7 0,2 0 0 16,5 14-2-16,5 8 5 15,4 6-3-15,2-2 0 16,3 0 0-16,-1-3 4 16,-2-3-2-16,-4-7-2 15,-6-8 3-15,-5-3 3 16,-6-2-3-16,-3-3-3 15,0-15 0-15,-4-8-7 16,-5-2-17-16,0-3 1 16,0 2 8-16,-2-1-1 15,-4 5 6-15,3 5 3 16,3 8 7-16,0 4 14 16,0 8-14-16,0 0 8 15,9 0-8-15,2 13 4 0,-1 8 3 16,3 4-7-16,-2 2 1 15,2 3 39-15,-1-1-35 16,-1 5 3-16,2 2 15 16,-2 1-19-16,2 2 5 15,-3-5-9-15,-4 1-50 16,1-12-51-16,-3-12-225 16</inkml:trace>
  <inkml:trace contextRef="#ctx0" brushRef="#br0" timeOffset="-167192.97">15854 14587 10 0,'0'0'560'15,"0"0"-435"-15,0 0-102 16,0 0-23-16,0 0 1 0,0 0-1 16,-3 81 44-16,-10-27-23 15,-4 2 20-15,3-5-39 16,2-11 1-16,4-15 6 15,4-12-5-15,4-8-1 16,0-5-3-16,0 0 1 16,0-5 36-16,0-20 4 15,5-14-41-15,9-7 0 16,1-2-9-16,-5 3-21 16,-2 6-8-16,-2 10-10 15,1 6 37-15,-2 11-9 16,-1 6 20-16,1 6 17 15,2 0-12-15,3 12-5 16,3 13-3-16,3 11 3 16,-3 8 14-16,3 4-13 0,3-3-1 15,6-7 11-15,2-12-7 16,0-12 0-16,-2-10-4 16,-2-4 5-16,0-5 1 15,0-22-6-15,-4-7-6 16,1-7 4-16,-10-5-17 15,-1 0 4-15,-3 3-13 16,-2-1-1-16,2 8 24 16,1 5 10-16,3 6-3 15,-3 6 16-15,2 7-10 16,1 3-2-16,-2 4-1 16,-3 4-3-16,-1 1 18 0,1 0-20 15,1 3 0-15,4 14 16 16,-3 12 4-16,-1 7 11 15,-3 11 0-15,0 10-15 16,-3 9 28-16,0 3-44 16,0-2 4-16,1-8 6 15,9-11-6-15,-1-14-4 16,-2-12 0-16,-1-12 4 16,-2-8-4-16,-1-2 0 15,2-2 0-15,3-22 12 16,1-13-9-16,-1-11-6 15,-5-9-3-15,-3-7-26 16,0 4 24-16,-19 2-15 0,-5 9 3 16,0 8 20-16,3 7-8 15,9 5 8-15,5 12 0 16,6 3 3-16,1 11 22 16,0 1-25-16,1 2 3 15,17 0-7-15,6 10 5 16,2 9-1-16,4 2 0 15,-3 1 2-15,-7-2-5 16,-4-3 3-16,-9-3 0 16,-5-1-7-16,-2-1 12 15,-6 1-5-15,-18-2 0 16,-7 1 10-16,-1-4-13 0,4-2 3 16,7-3-2-16,8-1-6 15,7 3-27-15,6 1-47 16,0 2-62-16,0 0 8 15,13-2-113-15</inkml:trace>
  <inkml:trace contextRef="#ctx0" brushRef="#br0" timeOffset="-166726.12">16679 14563 430 0,'0'0'102'15,"0"0"40"-15,0 0-23 0,0 0-49 16,0 0-15 0,0 0-55-16,-16-17 0 0,10 41-3 15,0 7 7 1,1 11 3-16,2 8-7 0,3 8 0 16,0 5 13-16,2-2-10 15,16-7-3-15,6-11 0 16,9-12-29-16,5-16 7 15,7-13-43-15,7-4 41 16,1-26 14-16,-1-12 11 16,-6-14-1-16,-10-10 1 15,-11-4 2-15,-9 2 17 16,-14 4-11-16,-2 5-4 0,-23 10 30 16,-11 4-33-16,0 11 28 15,9 12 3-15,10 10-18 16,8 10 13-16,7 0-28 15,0 20-20-15,0 18 13 16,0 13 6-16,11 5 1 16,7 2-3-16,7-10-9 15,8-12 7-15,6-10-9 16,4-12 4-16,5-11 5 16,-3-3-39-16,-7-11-41 15,-9-21-130-15</inkml:trace>
  <inkml:trace contextRef="#ctx0" brushRef="#br0" timeOffset="-166189.4">15352 15201 466 0,'0'0'45'16,"0"0"10"-16,0 0-46 15,-88-7-4-15,83 7 11 16,5 0-16-16,0 0 0 16,21 3 14-16,21 1 50 15,21-1 4-15,25-3-14 16,28 0-26-16,25 0 13 15,18 0-34-15,3 0 2 16,-3 0 8-16,-9 0-13 16,-16-5 16-16,-18 0-11 0,-20 1-8 15,-18 1 42-15,-19-2-40 16,-14 2 12-16,-18 0 0 16,-14 2-14-16,-7 1 10 15,-6-2-11-15,0 1 0 16,-13-1-11-16,-23 2-25 15,-16 0-71-15,-2 0-130 16,8 0-266-16</inkml:trace>
  <inkml:trace contextRef="#ctx0" brushRef="#br0" timeOffset="-164944.1">17707 14314 593 0,'0'0'165'16,"0"0"-128"-16,0 0-32 15,-103 62-5-15,57-1 2 16,0 18 9-16,3 16-11 16,17 9 0-16,18 2 17 15,8-4-13-15,26-5-8 0,19-17-20 16,20-12-96-16,20-23 0 15,8-20-192-15</inkml:trace>
  <inkml:trace contextRef="#ctx0" brushRef="#br0" timeOffset="-164042.33">17851 14773 326 0,'0'0'146'0,"0"74"-26"16,0-29-47-16,-7-1-17 15,1-7-17-15,2-6-30 16,2-8 11-16,0-9-20 15,2-7 0-15,0-6 6 16,-1-1 3-16,1-4 20 16,0-19-14-16,0-12-15 15,0-11-4-15,0-9-31 16,0-6-3-16,0 4 7 16,0 11 21-16,5 15 10 0,1 14 14 15,7 13 28-15,-1 4-3 16,2 12-39-16,2 18 0 15,-1 15-4-15,3 10 10 16,-6 2-6-16,-1-4 0 16,2-10 6-16,3-14-17 15,4-12 7-15,9-13 4 16,1-4 21-16,1-7-17 16,3-24 12-16,-2-10-9 15,-1-7 0-15,-4-7-6 16,-3 2-1-16,-5 0-11 15,0 8 0-15,3 3-13 16,0 10 1-16,3 8-1 16,-1 8-9-16,-6 7 29 0,-5 7 4 15,-5 2 0-15,-2 0-2 16,-3 16 13-16,-2 12-11 16,-1 8 41-16,0 11-5 15,0 8 8-15,-4 3-36 16,-2 3-6-16,-2-7 32 15,-2-4-33-15,1-4 5 16,3-10-5-16,1-11 4 16,2-10-1-16,3-9-4 15,0-6 0-15,0-3 16 16,0-21 18-16,0-11-27 0,0-14-7 16,0-9-1-16,0-11-3 15,0-3-22-15,0 4-9 16,-2 7 31-16,2 14-20 15,7 15 6-15,13 11 18 16,2 10 4-16,0 10 10 16,0 1-14-16,0 7 0 15,-2 19-6-15,-5 6 6 16,-4 2 0-16,-11 4-1 16,0-6 7-16,-12-1-7 15,-15-6 1-15,-4-6 0 16,-5-5 4-16,3-3-3 15,6-5-1-15,11-6 0 16,11 0-31-16,5 0-30 16,30-14-123-16,19-6-294 0</inkml:trace>
  <inkml:trace contextRef="#ctx0" brushRef="#br0" timeOffset="-163645.05">18693 14707 231 0,'0'0'258'16,"0"0"-68"-16,92-35-59 15,-87 33-61-15,-5 0 21 16,0 2-60-16,0 0-19 15,0 0-12-15,-14 14 1 16,-3 15-8-16,-3 9 7 16,-1 7 0-16,0 4-1 15,6-2 1-15,6-4-4 16,9-10-5-16,0-9-17 16,20-10 6-16,17-10 1 0,11-4 19 15,5-22-16 1,7-14 16-16,0-9-1 0,-8-7-1 15,-10-1 4-15,-12 3 12 16,-17 8-12-16,-8 6 0 16,-5 9 35-16,0 8-35 15,-5 6 9-15,-1 7 6 16,2 6-12-16,-1 0-5 16,-1 6-1-16,-4 19 1 15,1 8-19-15,4 4 19 16,5 2 0-16,0-6-4 15,20-9 7-15,11-9-9 16,10-9-5-16,3-6-23 16,5-1 23-16,-4-21-92 15,-3-12-104-15,-8-5-301 0</inkml:trace>
  <inkml:trace contextRef="#ctx0" brushRef="#br0" timeOffset="-163040.94">19583 14503 750 0,'0'0'119'0,"0"0"-92"16,0 0-27-16,0 0-2 0,-56 78 2 16,21-39 21-16,-1-1-21 15,5-5 0-15,7-6 9 16,3-8-5-16,4-6 1 15,5-5-5-15,1-5 2 16,-1-3-6-16,5-3 4 16,1-18-12-16,4-11-19 15,2-5-31-15,2 2 34 16,14 6 16-16,2 7 12 16,-3 8 16-16,-3 7-14 15,0 5 7-15,-4 2-3 16,2 3 2-16,-1 14-8 15,-2 8 3-15,-3 0 3 0,1 3 29 16,-2 2-35 0,0-5 1-16,2-4 10 0,2-4-4 15,-1-6-1-15,0-4-6 16,-3-1 0-16,-3-4-7 16,0-2 7-16,0 0-12 15,-3-10 8-15,-18-7-48 16,-9-5-12-16,-7 2 30 15,-2-2 30-15,3 5 4 16,3 6 11-16,7 5 42 16,5 6-31-16,1 0-17 15,7 0-4-15,6 6-1 16,4 2-2-16,3 2-12 16,4-1 5-16,24-5 9 0,15-1 6 15,12-3 0-15,4 0 8 16,1 0-8-16,-8 0-6 15,-10-4 26-15,-11-1-26 16,-13 2-5-16,-11 3-5 16,-7 0-78-16,-1-3-162 15</inkml:trace>
  <inkml:trace contextRef="#ctx0" brushRef="#br0" timeOffset="-162479.07">19567 14311 521 0,'0'0'51'15,"0"0"26"-15,0 0-71 16,0 0-6-16,0 0-2 16,0 0 2-16,42 56 6 15,10-12 37-15,11 11 5 16,2 5 24-16,-4 12-43 15,-13 12 3-15,-18 5 7 0,-23 4-32 16,-7 2 7 0,-34-9-11-16,-14-10 4 0,-3-10 2 15,-1-16-9-15,3-13-8 16,3-12 5-16,4-8-52 16,3-4-41-16,11-10-84 15,11-3-289-15</inkml:trace>
  <inkml:trace contextRef="#ctx0" brushRef="#br0" timeOffset="-162303.14">19738 15298 819 0,'0'0'111'0,"0"0"-39"15,0 0 7-15,0 0-79 16,0 0-7-16,0 0 5 15,6-19-56-15,-3 12-29 16,-1-7-148-16,2-7-347 16</inkml:trace>
  <inkml:trace contextRef="#ctx0" brushRef="#br0" timeOffset="-159249.98">12905 15623 410 0,'0'0'84'0,"0"0"-54"15,0 0-16-15,0 0-13 16,0 0 27-16,0 0 37 15,0 0-30-15,-35 75 31 16,24-44-31-16,1 5-3 16,-1 4 16-16,2 5-41 15,2 1 10-15,1-2-17 16,0-6 5-16,0-9 4 16,2-11-9-16,4-12 0 15,-2-6 2-15,2-4 4 16,0-28 10-16,0-13-16 15,2-11-7-15,5-2-4 16,-1 2 11-16,-6 5-23 16,0 5-3-16,0 3-41 0,-3 7-14 15,0 8 39-15,3 6 16 16,7 10 26-16,13 4 3 16,4 8 13-16,-2 0 5 15,-2 11-16-15,5 11-5 16,-1 6 0-16,-4 2 5 15,-1 1-12-15,-11-1 3 16,-8-7-53-16,0-3 13 16,-7-4-41-16,-7-5-14 15,-3 1 25-15,-1-5 17 16,-1 0 52-16,5-2 5 16,4-1 53-16,10 2 65 15,0 2-47-15,8 3 14 0,13 4-12 16,6 4-25-16,3 1 8 15,1 6-25-15,-5 1-25 16,-7 0 10-16,-12-2-12 16,-7 0-4-16,-6-2 0 15,-25-2-9-15,-9-1-11 16,-6-5-64-16,-5-7-62 16,6-4-43-16</inkml:trace>
  <inkml:trace contextRef="#ctx0" brushRef="#br0" timeOffset="-158382.01">13295 15772 621 0,'0'0'171'0,"0"0"-72"16,0 0-62-16,0 0 9 16,0 0-46-16,0 0 0 15,77-43 0-15,-72 58 3 16,-1-1-2-16,5 5-1 15,2-2-7-15,4-1 0 16,4-2-15-16,3-5 13 16,-1-9-19-16,2 0-7 15,-3-9 4-15,-3-13-31 16,-2-5 47-16,-12 0 9 0,-3 1 12 16,-3 6 18-16,-23 6 11 15,-6 9-12-15,-6 5-2 16,-2 1-21-16,7 17 0 15,9 9 16-15,9 2-16 16,11 7 0-16,4 7-3 16,8 3 11-16,24 1-16 15,19-5 8-15,15-5-31 16,12-12 17-16,9-11-19 16,1-14-26-16,0 0-25 15,-4-21 6-15,-10-14 72 16,-17-10 2-16,-18-8 4 15,-23 0 47-15,-14 5-6 16,-2 10 46-16,-15 8 11 16,-12 9-57-16,0 7 4 0,9 8-12 15,3 6-5-15,6 9-9 16,-1 20-19-16,1 17 0 16,6 10 0-16,3 8 6 15,0 0-8-15,6-4 2 16,6-11-15-16,0-11 5 15,0-11-6-15,-2-13-9 16,-7-11-12-16,-2-3-11 16,2-19 44-16,2-15-117 15,1-13 24-15,-1-8 73 16,-4-6 24-16,-1 0 6 16,0 5 19-16,0 7-15 0,9 7 20 15,7 11-8 1,5 9-18-16,1 6 33 0,-2 8-34 15,-1 6 9-15,-5 2 13 16,-1 5-22-16,-7 16 3 16,-6 6-1-16,-3 9 4 15,-22 1 21-15,-11 2-30 16,-4-1-13-16,-2-7-21 16,5-6-11-16,8-8 24 15,11-6 1-15,13-5 20 16,5-1 0-16,14-1 9 15,16 4 33-15,12 0-4 16,6 3-7-16,3 3 1 0,4 1-16 16,6 2-15-1,5-3 11-15,3 0-12 0,-1-4-15 16,-14-4-56-16,-14-6-141 16</inkml:trace>
  <inkml:trace contextRef="#ctx0" brushRef="#br0" timeOffset="-158080.95">14570 15507 587 0,'0'0'153'16,"0"0"-19"-16,0 0-39 15,0 0-39-15,0 0-23 16,0 0-33-16,9 2-1 16,-3 39-8-16,0 16 9 15,-3 16 0-15,-3 15 13 16,0 3-9-16,0 5 1 16,0-7-5-16,-2-9 0 15,2-8-10-15,0-7-10 16,0-10-50-16,7-15-48 15,2-19-182-15</inkml:trace>
  <inkml:trace contextRef="#ctx0" brushRef="#br0" timeOffset="-157500.45">15079 15778 271 0,'0'0'113'15,"0"77"56"-15,-3-26-48 16,-4 2 6-16,2 0-77 16,-1-1-15-16,-5-7 3 15,3-6-31-15,1-10 4 16,-1-11-11-16,2-8 3 16,1-9 14-16,0-1-13 15,4-12 43-15,-1-20-29 16,2-10-15-16,0-14-5 15,2-13 2-15,9-9-12 16,0-2 6-16,4 6-26 0,6 12 0 16,7 15 31-16,8 13 2 15,8 12-1-15,3 12 0 16,-2 10 4-16,0 3-4 16,-8 22 0-16,-9 8 0 15,-5 5-3-15,-14 2 3 16,-9-2-6-16,0-3 3 15,-22-5-24-15,-19-7 25 16,-14-4-14-16,-9-10-1 16,-2-6 8-16,2-3-12 15,6 0-3-15,15-9-30 16,20-8-60-16,23-8-86 0</inkml:trace>
  <inkml:trace contextRef="#ctx0" brushRef="#br0" timeOffset="-157068.65">15777 15707 672 0,'0'0'163'15,"0"0"-104"-15,0 0-55 16,0 0 35-16,0 0-13 16,-60 75-3-16,27-41-1 15,0 0-21-15,7-10 4 16,2-11-5-16,3-6 3 15,-5-7 1-15,-2 0-4 16,0-20 0-16,-2-13-4 16,3-9-4-16,5-5-7 0,10-3-4 15,12 4-26-15,6 3 33 16,28 9-38-16,12 11 24 16,1 10 24-16,0 13 4 15,-3 0 21-15,-6 19-14 16,-3 14-4-16,-7 15 28 15,-1 11-33-15,-14 16 3 16,-10 7 15-16,-3-1-13 16,-1-9-3-16,-13-11-2 15,-8-14 5-15,-5-9-15 16,-7-6 1-16,-7-9-12 16,-4-4-2-16,1-8-37 0,-2-7 18 15,4-4-37-15,6 0 3 16,8-4 23-16,13-13-52 15,15-4-145-15</inkml:trace>
  <inkml:trace contextRef="#ctx0" brushRef="#br0" timeOffset="-156868.22">16108 16206 767 0,'0'0'49'15,"0"0"-2"-15,0 0 21 16,0 0-36-16,0 0 18 0,-28 84-17 16,-2-55-26-1,-3 4 7-15,-1 2-14 0,1 3-24 16,1-7-24-16,6-5-77 16,6-7-185-16</inkml:trace>
  <inkml:trace contextRef="#ctx0" brushRef="#br0" timeOffset="-154487.45">16885 15853 494 0,'0'0'109'0,"0"0"-27"16,0 0-78-16,0 0 3 15,-98 80 36-15,72-32-3 0,1 0-8 16,2 2-4 0,4-6-22-16,4-7 10 0,6-12-16 15,2-9 0-15,4-6 2 16,1-10 3-16,2 0-5 15,0-9 20-15,0-19-20 16,10-10-9-16,10-11-56 16,8-9-19-16,1-1 41 15,2 2-3-15,-1 9 46 16,-2 11 10-16,-4 14 19 16,0 13 40-16,-4 10-25 15,0 0-41-15,1 25 13 16,0 10-11-16,-2 7-5 15,-3 5 5-15,-2 1-2 16,-3-11-6-16,0-5-5 0,0-14-19 16,0-10 25-16,2-8-19 15,2 0 19-15,3-8-22 16,2-15-21-16,0-6 1 16,-1-3-3-16,-2-7 5 15,-2 0 34-15,-2-1-17 16,2 3 25-16,2 5 5 15,2 11 9-15,1 9 23 16,-1 7-37-16,-2 5-2 16,0 0-23-16,-1 0-66 15,-2 0-23-15,-5 0-20 16,-5 0 15-16,-1-2 119 0,-3-3 58 16,0 0 86-16,0-1-9 15,0 0-18-15,0 1-76 16,0 0 22-16,0 1 11 15,0 1-48-15,0 1 34 16,0 0-31-16,0 2 15 16,0 0-41-16,0 0 1 15,1 0-4-15,1 0 4 16,3 4-8-16,1 8 4 16,1 1 0-16,-1 1 12 15,-2 0-11-15,0-1-1 16,-1 5 16-16,0 2-15 15,0 8 11-15,4 2-12 16,-4 4 2-16,3 4 15 16,-3-1-12-16,-2 1-4 0,1-6 5 15,-2-3-3-15,0-7-1 16,0-7-2-16,0-6 0 16,0-6-2-16,0-3 2 15,0 0 0-15,0-3 2 16,0-14 2-16,0-12-8 15,0-6-3-15,-2-7-13 16,-11-8 13-16,-5-5-22 16,4-3 6-16,10 3 17 15,4 7-10-15,7 10 16 16,15 11 3-16,3 10 2 16,2 8 17-16,3 4-22 0,-1 5 0 15,1 0 4-15,-5 13 1 16,-2 9-7-16,-11 1 2 15,-8 4 0-15,-4 1-11 16,-3-2 11-16,-17-4-17 16,-5-3 10-16,0-6-19 15,0-3 3-15,4-3-23 16,7-3-12-16,8-3 51 16,4 1 13-16,2-2-6 15,0 6 32-15,11 5 18 16,12 3-9-16,7 3-36 15,-1 2-2-15,-1 6 14 16,-2 1-17-16,-3 2 0 0,-6 0 1 16,-11-4 2-16,-6-1 2 15,0-3-5-15,-19-4 0 16,-9 0 15-16,-2-4-15 16,-4-3-22-16,5-6-18 15,4-3-35-15,8 0 8 16,10-16-8-16,7-6 34 15,14-8 7-15,20-6-33 16,10-3 8-16,9-3 54 16,5 0 5-16,0 3 53 15,-6 3 34-15,-10 11 37 16,-13 9 4-16,-10 6-65 0,-7 9-29 16,-2 1-2-1,-2 0-32-15,-1 0 14 0,-1 10-14 16,3 3 3-16,1 1 3 15,1 3-6-15,5-4 0 16,2-3 3-16,2-4 1 16,-4-6-3-16,-6 0-1 15,-4 0 6-15,-1-12 5 16,-3-5-11-16,-2-7 0 16,0 2-9-16,-7 2 12 15,-9 9-6-15,-6 7 1 16,-4 4 2-16,1 9-9 15,-2 19 9-15,2 9 0 16,7 7-9-16,3 7 9 16,11-1-6-16,4 3-5 0,0-3-36 15,25-8 13-15,11-11-47 16,13-14 14-16,9-16 43 16,2-1-11-16,1-22 10 15,-9-11 17-15,-7-7 8 16,-8-9-3-16,-9-1 10 15,-8-4 2-15,-10 0 62 16,-10 7-12-16,0 6 5 16,-6 11-6-16,-7 12 3 15,5 8 14-15,3 10-40 0,0 3-35 16,-4 30-1-16,-7 21 1 16,-2 17 0-16,-4 5 0 15,-1-1 2-15,-1-11 5 16,4-8-7-16,4-16 0 15,6-13-5-15,4-14 5 16,4-13-1-16,2 0-2 16,0-21-6-16,9-17-1 15,12-8-32-15,6-13 17 16,4-7 16-16,1-8-46 16,2-1-25-16,6 3 30 15,-1 11 48-15,-3 21 2 16,-5 13 28-16,-8 15 16 15,-10 9 12-15,-3 3-48 16,-4 12-8-16,-6 19-2 0,0 15 2 16,-22 8-6-16,-12 1 6 15,-4-4-5-15,7-10-3 16,4-9 12-16,6-10-4 16,5-5 0-16,3-5 2 15,8-2-4-15,5 1 2 16,0-5 0-16,5 5 2 15,12-2 2-15,4 1-1 16,2 3 13-16,4 2-15 16,2 2 27-16,3 2-28 15,2-1 0-15,-1-1 6 16,-3-2-4-16,-3-5-4 0,-5 0-40 16,-6-10-122-1,-7 0-180-15</inkml:trace>
  <inkml:trace contextRef="#ctx0" brushRef="#br0" timeOffset="-154270.05">18794 16131 795 0,'0'0'153'15,"0"0"-128"-15,0 0-18 16,0 0 5-16,0 0-12 15,3 101 15-15,-3-54-10 16,-3 1 2-16,-4-5 1 16,-4-5-8-16,-2-5-25 0,-2-9-17 15,1-8-82-15,6-10-203 16</inkml:trace>
  <inkml:trace contextRef="#ctx0" brushRef="#br0" timeOffset="-153842.16">19321 15741 574 0,'0'0'130'15,"0"0"-25"-15,0 0-66 16,0 0-27-16,0 0-6 0,0 0-12 16,-18 22 2-16,13 28 4 15,-1 16 17-15,3 9-7 16,2 0 16-16,1-2-26 16,-2-4-2-16,2-8 1 15,0-12-107-15,0-14-65 16,0-18-185-16</inkml:trace>
  <inkml:trace contextRef="#ctx0" brushRef="#br0" timeOffset="-153303.33">19656 15778 915 0,'0'0'17'15,"0"0"-17"-15,0 0 0 16,-3 121 0-16,-14-54 8 16,-9 4-7-16,-1-4 4 15,-1-6-4-15,5-13 0 16,6-15-1-16,8-16 0 16,6-14 1-16,3-3 6 15,0-5-7-15,0-21 0 16,0-14-3-16,10-10-2 15,4-8-10-15,2 0-16 16,3-8-16-16,6 2-107 16,8 2 39-16,8 11 36 0,-1 14 79 15,-3 15 58-15,-7 10 22 16,-11 12-10-16,-5 0-6 16,-7 16-62-16,-3 18 2 15,-4 14 12-15,-7 5-15 16,-16 0 9-16,-7-6-10 15,-1-13-6-15,2-9 0 16,4-9 6-16,8-4 0 16,3-6 1-16,8 1 4 15,3 2-10-15,3-2-19 16,10 5 19-16,14 0-4 0,2 2 15 16,3 0-6-16,-2 2 10 15,1 1 6-15,3 3-2 16,5 1-14-16,4 0 1 15,5-3-7-15,-6-4-48 16,-6-5-113-16,-5-9-273 16</inkml:trace>
  <inkml:trace contextRef="#ctx0" brushRef="#br0" timeOffset="-152705.96">20143 15695 950 0,'0'0'29'0,"0"0"-29"0,0 0-7 15,-9 107 7-15,-6-29 3 16,-6 11-1-16,-9-4-2 16,-4-8 8-16,1-17-7 15,5-14 2-15,10-17-3 16,6-14 0-16,7-10 1 15,2-5 0-15,3-3-1 16,0-20 6-16,0-15-6 16,5-13-10-16,11-13-23 15,-1-7-44-15,3-10-32 16,1-2-66-16,4 6 21 16,8 11 128-16,5 17 26 15,-5 18 102-15,2 14 21 0,-6 14-77 16,-8 3 16-16,1 19-59 15,-9 16 2-15,-6 11 8 16,-5 11-13-16,0 7 16 16,-20-6-16-16,-5-7 5 15,-2-10-12-15,1-15-5 16,-1-7-8-16,6-6 4 16,-5-9-16-16,3-4 18 15,0 0-18-15,8 0 20 16,5-8 12-16,7 0 32 15,3 5 48-15,0 3-15 16,11 0-60-16,8 0 4 16,5 13-8-16,1 6 12 0,2 5 19 15,-2 1-30-15,-2 3-2 16,2 1 12-16,0-1-10 16,4 0 3-16,0-4-5 15,3-2-18-15,2-3-19 16,0-9-136-16,4-10-151 15</inkml:trace>
  <inkml:trace contextRef="#ctx0" brushRef="#br0" timeOffset="-152516.1">20751 16148 232 0,'0'0'651'0,"0"0"-651"15,0 0-1-15,-10 92 1 16,-2-46 0-16,-5 3 0 16,-4 1-4-16,-2-6-12 15,0-4-96-15,2-11-2 16,7-12-95-16</inkml:trace>
  <inkml:trace contextRef="#ctx0" brushRef="#br0" timeOffset="-151889.42">21092 15880 851 0,'0'0'54'16,"0"0"-54"-16,0 0-41 15,-1 96 41-15,-15-41 0 16,-5 1 1-16,-1-2 12 16,0-4-13-16,2-8 0 15,4-9-4-15,3-8 4 16,4-9-10-16,6-10 1 0,2-4-2 16,1-2 9-16,0-5-5 15,0-22-12-15,14-13-76 16,11-9 30-16,0-7 39 15,3-1-1-15,1 1-11 16,5 0 11-16,2 12-10 16,-2 13 37-16,-4 14 39 15,-8 17-10-15,-8 2 12 16,-6 27-29-16,-4 14-10 16,-4 6 56-16,0 7-38 15,-12-3-4-15,0-4 4 16,7-11-20-16,5-9-1 15,0-14-11-15,0-9 12 0,11-6-3 16,3 0 3-16,5-23-19 16,3-10 1-16,-1-9-5 15,1-8 5-15,-1-5-3 16,-3-2 21-16,-1-2 1 16,-1 6 10-16,-6 16 17 15,-1 16 32-15,-5 15 33 16,-3 6-90-16,-1 18-3 15,0 23-15-15,-9 17 8 16,-13 8 7-16,-4 5-6 16,5-4-6-16,7-13-85 15,7-13-61-15,7-15-110 16</inkml:trace>
  <inkml:trace contextRef="#ctx0" brushRef="#br0" timeOffset="-151653.39">21677 15735 919 0,'0'0'0'0,"0"0"-22"15,-37 98 8-15,16-25 14 16,-1 4-2-16,3-4 10 15,6-6-18-15,3-11-10 16,6-10-20-16,2-8-8 0,2-10-33 16,0-11 0-16,6-10-36 15,6-7-175-15</inkml:trace>
  <inkml:trace contextRef="#ctx0" brushRef="#br0" timeOffset="-151390.16">21862 15821 749 0,'0'0'0'16,"-24"93"-11"-16,-1-32 11 0,-3 0 34 16,-2 1-19-16,0-5-1 15,8-6-9-15,4-10-1 16,10-15 3-16,4-13-7 15,3-11 0-15,1-2 11 16,0-5-5-16,0-19-6 16,8-13-21-16,12-11-59 15,5-7 27-15,5-8-95 16,6-4-96-16</inkml:trace>
  <inkml:trace contextRef="#ctx0" brushRef="#br0" timeOffset="-151124.55">21976 15775 267 0,'34'-19'191'16,"-13"14"-35"-16,-6 5-68 15,-8 7-73-15,-5 22-14 0,-2 15 6 16,-11 9-7 0,-20 3 6-16,-8-1-6 0,1-12 21 15,3-8-21-15,8-10 0 16,11-8 21-16,6-4-18 16,4-4-3-16,6-1 0 15,0 4 3-15,0-1 3 16,6 0-6-16,7 1 0 15,-3-2 24-15,1 0-17 16,2 2 7-16,1 2-8 16,3-2-3-16,6 2 2 15,2-1-5-15,7-3-41 0,6-3-72 16,-2-7-108 0,0 0-248-16</inkml:trace>
  <inkml:trace contextRef="#ctx0" brushRef="#br0" timeOffset="-150540.4">22341 15749 420 0,'0'0'488'16,"0"0"-483"-16,0 0-5 15,0 0-29-15,0 0 18 16,-29 110 11-16,7-33 6 15,-9 4-1-15,-6 0-5 16,0-8 5-16,4-11-3 0,9-12 3 16,6-17-5-1,6-14-16-15,8-10 14 0,1-9-19 16,3 0 21-16,0-27 5 16,16-13-5-16,5-14-7 15,4-9-15-15,-1-10 0 16,0-5 5-16,2-6-55 15,6 6 39-15,6 9 33 16,6 22-29-16,-1 17-14 16,-5 15 43-16,-12 10 36 15,-9 5-2-15,-8 14-34 16,-5 20 0-16,-4 15 7 0,0 10 7 16,-9 3 15-16,-13-5-20 15,-3-8-2-15,-4-13 29 16,0-7-31-16,-1-12-2 15,-1-2 8-15,4-5-7 16,5-4-4-16,8-4-2 16,6-1 2-16,7-1-13 15,1 5 13-15,0 0-32 16,12 4 25-16,12 3 7 16,8 3 38-16,4 0-23 15,3 2-6-15,-6 4 5 16,-5-4-8-16,-5 2-6 15,0-1 0-15,1 1 0 0,0-1 0 16,3 0-38 0,-3-6-80-16,-2-6-103 0</inkml:trace>
  <inkml:trace contextRef="#ctx0" brushRef="#br0" timeOffset="-150101.43">23008 16311 820 0,'0'0'11'15,"0"0"-3"-15,2 76-8 16,-4-34 0-16,-19 6 3 16,-12 3-6-16,-11-1 3 15,2-16-147-15,-3-12-221 16</inkml:trace>
  <inkml:trace contextRef="#ctx0" brushRef="#br0" timeOffset="-147610.72">23255 16345 409 0,'0'0'156'0,"0"0"-75"16,0 0-16-16,0 0-37 15,0 0-19-15,0 0 16 16,-16-20-15-16,16 20-4 15,0 0 33-15,0 0-27 16,0 0 12-16,0 0-9 16,0 0-15-16,0 0 4 15,0 0-4-15,0 0-10 16,0 0-11-16,0 0-78 16,0 0-66-16,2 2 47 15,14-2-119-15</inkml:trace>
  <inkml:trace contextRef="#ctx0" brushRef="#br0" timeOffset="-147463.14">23420 16335 144 0,'0'0'251'0,"0"0"-214"15,0 0-7-15,0 0-30 16,0 0-122-16,0 0-54 15</inkml:trace>
  <inkml:trace contextRef="#ctx0" brushRef="#br0" timeOffset="-147311.47">23560 16341 539 0,'0'0'68'15,"0"0"-68"-15,0 0-31 16,0 0-302-16</inkml:trace>
  <inkml:trace contextRef="#ctx0" brushRef="#br0" timeOffset="-147131.9">23733 16366 521 0,'0'0'181'16,"0"0"-91"-16,0 0-34 0,0 0-56 15,0 0-63-15,0 0-142 16,3-1 32-16,1 5-153 16</inkml:trace>
  <inkml:trace contextRef="#ctx0" brushRef="#br0" timeOffset="-145194.88">12377 14500 427 0,'0'0'25'0,"0"0"24"15,0 0-30-15,0 0-17 16,0 0 25-16,0 0-24 16,-38-48-3-16,9 48 0 15,-4 0 1-15,-4 7 7 16,-3 13-6-16,-2 7 3 15,5 10 20-15,8 12-24 16,10 11 4-16,13 18 10 16,6 8-5-16,2 5 14 15,23-8-24-15,12-12 0 16,5-14 9-16,1-13-4 0,-11-12-5 16,-9-10 0-1,-17-5 7-15,-6-5-2 0,-6 2-5 16,-20 1 37-16,-7-3 9 15,-3 1-43-15,0-4 2 16,11 2 2-16,7-5-1 16,9 1-11-16,9-3 5 15,0-3-64-15,4-1 54 16,20 0-30-16,6 0 31 16,2 0-10-16,-3 0 19 15,-6 0 3-15,-7 0 9 16,-5 8-7-16,-7 5 21 15,-4 4-18-15,0 8 17 0,-9 5 3 16,-12 7-19 0,-2 5 16-16,0 8-25 0,-1 2 5 15,2 3 3-15,5 1-8 16,4 0-1-16,7 3-4 16,6-5-21-16,0-4 5 15,13-8-14-15,10-6-24 16,5-9 9-16,5-3-20 15,-2-7-13-15,2-3-92 16</inkml:trace>
  <inkml:trace contextRef="#ctx0" brushRef="#br0" timeOffset="-145001.51">12658 16143 689 0,'0'0'162'16,"0"0"-98"-16,0 0-27 16,0 0-11-16,0 0 4 15,0 0-30-15,0 7-24 16,0 1-41-16,-1-1-99 16,-7-7-232-16</inkml:trace>
  <inkml:trace contextRef="#ctx0" brushRef="#br0" timeOffset="-139001.19">4193 16724 388 0,'0'0'107'0,"0"0"-70"15,0 0-15-15,0 0 17 16,0 0-1-16,0 0 3 15,0 0-3-15,0-8-15 16,0 5 22-16,0 2-18 16,0-1 3-16,0 1 9 15,0 1-24-15,0-2-3 16,0 2-5-16,0-1-4 16,0-1-4-16,3-6 1 15,15-5 0-15,10-4-3 16,10-1 3-16,5 1 0 15,-1 3 0-15,-5 3 3 16,-7 5-4-16,-5 4 1 16,-7 2-4-16,-3 0-3 0,-7 14-28 15,-8 11-6-15,0 8 17 16,-20 6-6-16,-11 0 7 16,-5-2-13-16,0-7 24 15,6-10 8-15,9-6 8 16,11-6-2-16,6-3 1 15,4 2-2-15,0 2-2 16,16-1-5-16,9 1 6 16,5-2 3-16,1 0-2 15,1 0-1-15,-4 4 8 16,-7 3 1-16,-3 3 20 16,-6 2 0-16,-3 3-16 0,-8 3 18 15,-1 1-17-15,0-2-2 16,-13-3 8-16,-5-4-3 15,-9-4 16-15,-3-1-29 16,-4-6-1-16,-2 0 11 16,2-3-10-16,8-3-4 15,10 0 9-15,10 0-9 16,6 0-18-16,12-4-100 16,18-11-193-16</inkml:trace>
  <inkml:trace contextRef="#ctx0" brushRef="#br0" timeOffset="-138821.95">4890 17112 539 0,'0'0'342'0,"0"0"-275"16,0 0 5-16,0 0-58 15,0 0 10-15,0 0-9 16,-26-58-15-16,26 58-48 15,0 0-182-15,-1 0-244 16</inkml:trace>
  <inkml:trace contextRef="#ctx0" brushRef="#br0" timeOffset="-136754.31">6061 16670 685 0,'0'0'129'16,"0"0"-44"-16,0 0-85 16,0 0 0-16,0 0-5 15,0 0 5-15,-29 37 11 0,17 3-4 16,5 7 9 0,3 11-11-16,4 2-3 0,1 5 11 15,20-9-13-15,7-10 0 16,5-13-12-16,4-22 8 15,8-11 1-15,3-24 1 16,-1-19 2-16,-3-7 10 16,-14-3-10-16,-11 2 0 15,-16 4 9-15,-3 0-6 16,-21 2-5-16,-12 5 2 16,-7 7-22-16,-4 6 10 15,3 9-45-15,8 5-11 16,11 8 24-16,10 2 30 15,12 3 13-15,0 0-17 16,16 7 17-16,14 10 1 0,10 3 5 16,8 2 25-16,7 7 17 15,2 1-14-15,3 4-6 16,-7 2-9-16,-11-3-14 16,-14-2 23-16,-11-3-27 15,-11-3 0-15,-6 0 2 16,0-3 5-16,-8-3-7 15,-14-3 0-15,-8-10-9 16,-3-6 1-16,-4-1 9 16,-2-21-1-16,5-9 11 15,9-2-5-15,13-1 3 16,12 2-9-16,9-1-29 0,35 1 9 16,17 0-40-16,13 3 17 15,3 3 29-15,-1 3 0 16,-6 4 14-16,-7 3 5 15,-14 4 0-15,-14 7 53 16,-17 2-20-16,-10 3-22 16,-8 0-4-16,0 3-8 15,-13 18-4-15,-14 10 28 16,-6 3-28-16,0 5 13 16,6 0-13-16,7-3-11 15,9-5 5-15,10-4-34 16,1-12-26-16,10-10 14 15,14-5 26-15,7-11 16 0,-4-12 10 16,-5-3 0 0,-5 1 23-16,-8 3 15 0,-5 6 22 15,-2 6 0-15,-2 7-24 16,0 3-16-16,0 3-20 16,-2 23 0-16,-15 17 3 15,-3 19 5-15,-1 16 25 16,2 11-8-16,7 2-15 15,3-1 13-15,3-11-23 16,3-13 0-16,0-17 9 16,0-19-5-16,1-17-4 15,2-9 7-15,-2-4 6 16,1-14 45-16,-3-15-50 16,-5-14-2-16,-3-6-12 0,-6 0-10 15,-1 1 5-15,-2 9 7 16,4 3-9-16,9 10 8 15,5 6-6-15,3 6-13 16,1-3 13-16,23 4-30 16,9-4-12-16,10-1-22 15,8-5-75-15,1 0-24 16,-7-6-208-16</inkml:trace>
  <inkml:trace contextRef="#ctx0" brushRef="#br0" timeOffset="-136527.94">6969 16456 954 0,'0'0'44'16,"0"0"-12"-16,0 0-32 15,0 0-3-15,0 0-8 16,22 96 11-16,-10-40-25 16,1 6-23-16,-3-6-73 15,-3-13-95-15,-4-14-389 16</inkml:trace>
  <inkml:trace contextRef="#ctx0" brushRef="#br0" timeOffset="-136188.07">7184 16819 958 0,'0'0'31'16,"0"0"-19"-16,15 81-17 15,-11-35 5-15,-4 2 0 16,0-5 0-16,0-6 0 16,0-15 0-16,-4-10-14 15,4-11-25-15,0-1 31 16,0-25 3-16,4-11-88 15,10-10-33-15,2 2-43 0,-1 8 34 16,0 8-48-16,-3 11 183 16,-6 9 25-16,-2 8 163 15,-1 0-70-15,-2 5-67 16,2 16 31-16,-1 8 14 16,-2 14-56-16,3 1 1 15,-3 5-7-15,0-3-34 16,0-7-1-16,2-8-5 15,13-14-133-15,8-15-156 16</inkml:trace>
  <inkml:trace contextRef="#ctx0" brushRef="#br0" timeOffset="-135505.4">7891 16978 481 0,'0'0'67'16,"0"0"-23"-16,0 0-5 15,0 0 47-15,73-99-11 16,-54 72-29-16,4-6-20 16,-7 2-18-16,-6 1 1 15,-10 3-9-15,0 3-12 16,-13 4 7-16,-11 6-39 15,-1 2-15-15,3 7 19 16,5 5 15-16,4 0 21 0,5 17 0 16,2 7 2-16,5 12-4 15,1 10 12-15,0 3 8 16,1 6 40-16,6-2-4 16,3 1 17-16,6-2-25 15,-2-5-16-15,-1-10 20 16,-7-9-45-16,-6-4 5 15,0-7 4-15,-19 0-4 16,-6-5 12-16,-3-4-18 16,-3-2-4-16,2-6 1 15,6 0-31-15,8-14-5 16,15-8-7-16,0-7-67 0,28-4 28 16,12-4 47-1,8-1-6-15,7 6-1 0,5 0-110 16,0 1-4-16,-5 5 27 15,-7-3 94-15,-9-3-10 16,-7-2 48-16,-5-2 146 16,-12 0-4-16,-6 0-33 15,-9 1-25-15,0 2-1 16,-6 3 28-16,-9-1-10 16,-4 3-28-16,5 10-23 15,4 8 12-15,7 10-39 16,1 10-23-16,-2 25-11 15,-4 22 11-15,-2 14-1 16,1 8 1-16,1 2 0 16,1 3-6-16,1-12 6 0,2-5-27 15,2-17-9-15,2-14-60 16,0-17-50-16,6-14-98 16</inkml:trace>
  <inkml:trace contextRef="#ctx0" brushRef="#br0" timeOffset="-135206.09">8331 16944 783 0,'0'0'146'15,"0"0"-104"-15,0 0-40 0,0 0 43 16,10 118-12 0,-10-64-20-16,-6-2 12 0,0-13-25 15,2-12 0-15,4-13 8 16,-2-8-6-16,2-6 3 15,0 0-4-15,0-3 0 16,0-24 14-16,14-13-15 16,8-12-12-16,5-8-7 15,0 0-6-15,-2 4 15 16,5 9-33-16,4 12 2 16,-4 10 36-16,-6 9-18 15,-6 7 10-15,-3 8-40 16,-6 1-84-16,-9 0-54 15,0 1-303-15</inkml:trace>
  <inkml:trace contextRef="#ctx0" brushRef="#br0" timeOffset="-135007.04">8332 16716 586 0,'0'0'8'0,"112"-17"18"16,-52 11 10-16,-5 0-34 15,-1-1-2-15,-5 0-41 16,-7 0-110-16</inkml:trace>
  <inkml:trace contextRef="#ctx0" brushRef="#br0" timeOffset="-134779.43">8720 17316 555 0,'0'0'124'15,"0"0"-20"-15,0 0-35 16,0 0-19-16,9-78-20 16,-9 62-30-16,0 4-26 0,-11 0-188 15,-8 1-454-15</inkml:trace>
  <inkml:trace contextRef="#ctx0" brushRef="#br0" timeOffset="-134509.54">9627 17145 882 0,'0'0'101'0,"0"0"-76"15,0 0-25-15,0 0-35 16,0 0 34-16,-93-22-8 15,74 22 9-15,3 0 7 16,1-10-6-16,-6-9-2 16,-3-10 0-16,-3-8-31 15,-3-8-11-15,2-8-99 16,10-3-40-16,12-5-80 16</inkml:trace>
  <inkml:trace contextRef="#ctx0" brushRef="#br0" timeOffset="-134273.06">9485 16651 368 0,'0'0'62'0,"-1"89"21"16,-23-31-34-16,-3 2-11 15,-4-2-31-15,-1-4 2 16,4-6 13-16,4-9-4 16,8-7 16-16,3-12 8 15,8-6-21-15,5-5 3 16,2-4-14-16,27-2 13 15,20-3 12-15,22-3-28 16,18-14-7-16,20-9-23 16,16-6-80-16,13-2-24 15,8-7-201-15</inkml:trace>
  <inkml:trace contextRef="#ctx0" brushRef="#br0" timeOffset="-132957.95">10647 16595 646 0,'0'0'300'16,"0"0"-226"-16,0 0-74 15,0 0-4-15,0 0 0 16,0 0 4-16,-23 78 0 16,23-45 0-16,7-1-19 15,4-5 19-15,2-6-35 16,0-8-8-16,-1-7 6 15,-2-6 14-15,-2 0 13 16,-4-7-4-16,-4-6 14 0,0 2 2 16,-1 3 20-16,-15 7 4 15,-1 1 23-15,-4 0-39 16,3 20 2-16,1 6-12 16,7 10 5-16,7 5-3 15,3 5-2-15,0 7 0 16,20-6-5-16,7-4 5 15,1-14-12-15,3-17-13 16,4-12 20-16,3-6 2 16,1-27 3-16,-5-9 0 15,-2-5 11-15,-8 1-10 16,-11 10 10-16,-5 9-10 16,-4 10 6-16,-4 8-5 0,0 6-2 15,0 3 0-15,0 0 1 16,0 0 1-16,6 14-2 15,3 8 0-15,2 3 1 16,2 3-5-16,-1 1 4 16,3-7 0-16,0-3-5 15,8-15-3-15,4-4 8 16,0-9-3-16,-3-13 6 16,-4-6-2-16,-4-1-1 15,-6 2 0-15,-1 6 17 16,-4 8-14-16,-1 5 8 15,-2 5 5-15,-2 3-13 16,3 0-1-16,0 0-2 0,3 14 0 16,3 5-8-16,4 4 8 15,2-3-3-15,7-3-5 16,4-9-2-16,5-8 3 16,2-5 7-16,3-22 0 15,-3-6 3-15,-5-9-1 16,-6-5-2-16,-10-2 0 15,-8 3 0-15,-4 2-2 16,-5 7 4-16,-12 6-2 16,1 7 61-16,3 14-13 15,9 5-12-15,1 5-36 16,-2 8-1-16,-3 21-7 0,2 16 6 16,-3 16 2-16,2 6-6 15,4 3 5-15,3-1-11 16,5-10-6-16,34-11-20 15,24-12 31-15,15-19-18 16,11-17-17-16,3-5 12 16,-3-29-43-16,-12-11 0 15,-14-9 57-15,-21-4 16 16,-19 0 19-16,-17 5 22 16,-6 4 5-16,-6 10 4 15,-10 9-10-15,3 13 36 16,6 11-16-16,3 6-54 0,-1 1-6 15,-3 24-7-15,2 11 7 16,-2 12-3-16,2 7 5 16,3 4-2-16,3-5 0 15,0-5 6-15,3-9-15 16,17-9 0-16,8-9-20 16,10-11 26-16,3-11-24 15,1 0 7-15,-6-19-1 16,-10-9 1-16,-8 0 15 15,-6-1-10-15,-7 9 15 16,-1 7 2-16,-3 5 2 16,-1 5 7-16,0 1 2 15,0 2-11-15,0 0 3 16,0 0-5-16,0 0 0 16,0 2-5-16,0 7 5 0,10-2 0 15,2 1-1-15,4-1 2 16,6 1 20-16,2-3-19 15,-1-3 11-15,-4-1 11 16,-9-1-21-16,-3 3-3 16,0 0 0-16,0 5 3 15,2 1-5-15,3 8 2 16,1 3 0-16,7 6-9 16,0 0-8-16,12-3-9 15,10-1-24-15,6-11-79 16,8-10-42-16,1-1-445 15</inkml:trace>
  <inkml:trace contextRef="#ctx0" brushRef="#br0" timeOffset="-132675.02">12892 16879 937 0,'0'0'54'16,"0"0"-28"-16,0 0-26 15,0 0 0-15,-28 98 11 16,13-44-11-16,-2 2 1 15,5-8 17-15,5-10-18 16,0-13 0-16,5-11 4 16,1-7-2-16,1-5 2 15,0-2-4-15,0 0 0 16,0-11 34-16,0-16-34 0,11-14-5 16,10-11-2-1,4-1-31-15,3 3 5 0,0 14-30 16,-4 12-36-16,-3 13 29 15,-3 8-29-15,-6 3-50 16,-2 0-103-16</inkml:trace>
  <inkml:trace contextRef="#ctx0" brushRef="#br0" timeOffset="-132357.8">13046 16987 569 0,'0'0'163'0,"0"0"-55"16,0 0-67-16,0 0 0 15,0 0-41-15,82-71 6 0,-70 53-3 16,-2-1 1 0,-6 1-1-16,-2-6-3 0,-2 2 0 15,0 1 0-15,-2 6 7 16,-9 2-6-16,-3 10 11 16,-2 3-11-16,-5 3 8 15,-3 20-9-15,0 6 1 16,5 7 3-16,5 7 2 15,11 6-4-15,3 3 9 16,24-2-9-16,25 0 12 16,27-11-8-16,19-7-3 15,16-8 15-15,1-12-18 0,-4-9-20 16,-11-3-34 0,-14-6-76-16,-23-22-213 0</inkml:trace>
  <inkml:trace contextRef="#ctx0" brushRef="#br0" timeOffset="-132011.05">12423 16709 232 0,'0'0'0'0,"0"0"-158"0</inkml:trace>
  <inkml:trace contextRef="#ctx0" brushRef="#br0" timeOffset="-131941.77">12580 16692 80 0,'78'-13'139'0,"7"-3"-139"0,2-4-21 16</inkml:trace>
  <inkml:trace contextRef="#ctx0" brushRef="#br0" timeOffset="-130993.54">12392 16911 237 0,'0'0'394'16,"0"0"-311"-16,0 0-60 15,0 0 4-15,0 0 45 16,0 0-1-16,31 45-42 0,-15-28-12 16,-2 2 0-16,0 7-15 15,1-1-4-15,0-3 1 16,2 0-40-16,2-10 7 15,4-5-57-15,4-7 9 16,5 0-7-16,-1-22 34 16,-4-8 44-16,-11-4 11 15,-7 1 16-15,-9-1 57 16,0 5-27-16,-6 5 30 16,-7 7 7-16,1 5-28 15,5 7 13-15,5 5-45 16,2 0-23-16,0 8-2 15,0 16-12-15,9 15 14 16,4 11 2-16,6 0-2 0,1-1-3 16,4-12-16-16,3-14-12 15,3-7 30-15,-2-9-51 16,-3-7-76-16,-3-6-171 16</inkml:trace>
  <inkml:trace contextRef="#ctx0" brushRef="#br0" timeOffset="-129544.4">12844 16827 422 0,'0'0'96'15,"0"0"0"-15,0 0-64 16,0 0 25-16,0 0 0 16,0 0-15-16,23-33-15 15,-12 35-18-15,0 20-1 16,0 12 45-16,-1 12-33 16,-7 17-7-16,-3 4 13 15,0-1-24-15,0-8 5 0,-5-15-7 16,1-14 4-16,-2-9-1 15,5-9-3-15,1-8 0 16,0-3 8-16,-2 0 3 16,-1 0 28-16,-5-20-19 15,-1-6-12-15,-2-12-7 16,3-4-1-16,3-8-6 16,5 1 2-16,0 0-7 15,7 1-9-15,15 6-10 16,9 2-8-16,7 5 37 0,4 7-32 15,7 6-19 1,-3 10 5-16,-4 7-77 0,-8 4-36 16,-12 1-257-16</inkml:trace>
  <inkml:trace contextRef="#ctx0" brushRef="#br0" timeOffset="-127047.76">6123 17638 402 0,'0'0'125'16,"0"0"-64"-16,0 0-15 0,0 0-20 16,0 0 16-16,90-7 24 15,-46 4-34-15,16 1 2 16,15 2-13-16,14 0-20 16,17 0 8-16,19 11-9 15,16 2-10-15,13 2 9 16,14-6-27-16,-1 1 0 15,4-4 17-15,-6-2-18 16,-8-4 12-16,-11 0 1 16,-15 0 16-16,-24 0 8 15,-21 0 11-15,-29 0 2 0,-26 0 22 16,-21 0-17 0,-4 0 14-16,-6 0 25 0,0 0-19 15,0-3-19-15,-10 0-27 16,-2 3-10-16,-4 0-22 15,-2 0-68-15,-2 0-89 16,-1 2-412-16</inkml:trace>
  <inkml:trace contextRef="#ctx0" brushRef="#br0" timeOffset="169196.53">10478 17536 157 0,'0'0'15'0,"0"0"11"16,0 0-20-16,0 0-6 16,0 0 1-16,0 0-1 15,0 0 0-15,-29 0 19 0,29-2 18 16,0 0-2-1,0 1-29-15,0 1 12 0,0 0-8 16,0 0-10-16,0 0 0 16,0 0 6-16,0-2-6 15,0 2 30-15,0 0 32 16,0 0-9-16,0 0-8 16,0 0-18-16,0 0 16 15,0 0 4-15,0 0-44 16,0 0 0-16,-2 0-3 15,2 0 1-15,0 0-6 16,0 0 3-16,0 0 2 16,0 0 1-16,14 0 3 15,8 0-3-15,12-3 0 16,8 3 2-16,10 0 2 0,5 0-5 16,6 0 0-16,4 0 0 15,4 0 0-15,5 3-2 16,5 2 1-16,0 1-4 15,2-1-3-15,1 1 8 16,-3 1 0-16,3-4 1 16,-2 4 4-16,-4-2-5 15,-2 1 0-15,-5 2 5 16,4 0-5-16,-3-1 0 16,-1 0 0-16,-4 0 20 15,0-2-18-15,-1 2 8 16,-2-4-3-16,1 2-6 0,0-1 7 15,-4 1-8 1,2-2 0-16,-5-1 1 0,0 2 0 16,-3-3-1-16,-2 2 0 15,-4 0 4-15,-6 1-5 16,-3-2 1-16,-1 2 0 16,-5-1-4-16,-2 0 13 15,-4-3-9-15,2 2 8 16,0-2-3-16,-4 0 32 15,-2 0-20-15,-4 0-3 16,1 0 18-16,-6 0-23 16,-1 0 2-16,-1 0-5 15,-7 0-3-15,-2 0 18 0,-1 0-20 16,-3 0 8 0,0 0 23-16,0 0-24 0,0 0 4 15,0 0-5-15,0 0-3 16,0 0 12-16,0 0-16 15,0 0 0-15,0 0 10 16,0 0-9-16,0 0-1 16,0 0 0-16,0 0 3 15,0 0-1-15,0 0-2 16,0 0 0-16,0 0-4 16,0 0 6-16,0 0-2 15,0 0 0-15,0 0-3 0,0 0-7 16,-3 0-3-1,-12 0-25-15,-9 5-10 0,-10 5-72 16,-4-10-84-16</inkml:trace>
  <inkml:trace contextRef="#ctx0" brushRef="#br0" timeOffset="98879.81">20323 5905 337 0,'0'0'60'0,"0"0"6"16,0 0-11-16,0 0-26 15,0 0 11-15,0 0-20 16,0 0-4-16,0-17 49 16,3 9-64-16,-1-1 39 15,1-2-5-15,-2 1-5 16,4 1 9-16,3-2-39 15,0 2 1-15,2-3 8 16,7-1-9-16,6-4 0 16,7 0-1-16,3 0-30 15,0 1 17-15,-9 3-10 16,-9 4 18-16,-8 6-7 16,-5-1 4-16,-2 4-46 15,0 0-11-15,-2 13 16 0,-14 12 50 16,-9 4-1-16,-1 3 1 15,2-3 2-15,9-4 0 16,5-1-2-16,7-1 0 16,3 2 2-16,0 0 22 15,10 3-2-15,8-2-5 16,3 1 25-16,4-2-42 16,-1-2 5-16,-3-1 8 15,-5-3-7-15,-8-4 5 16,-8-2-11-16,0 0 0 15,-9 2 31-15,-18 2-17 16,-9 2 17-16,-7-2-9 0,-1 3-21 16,2-6 11-16,5 1-12 15,10-4-10-15,12-1-6 16,15-5-44-16,4-5-77 16,34-2-4-16</inkml:trace>
  <inkml:trace contextRef="#ctx0" brushRef="#br0" timeOffset="99229.8">20866 5949 378 0,'0'0'110'0,"0"0"-31"0,0 0-23 15,0 0-51-15,0 0 23 16,0 0 16-16,-4 101-35 15,33-62 12-15,6-4-14 16,11-10-4-16,6-12 12 16,3-13-15-16,-3-1 1 15,-7-22 32-15,-9-8-9 16,-9-4 7-16,-9-1 21 16,-12-2-46-16,-6 3 0 15,-16-1-6-15,-32 3-16 16,-24 5-1-16,-10 7-40 15,5 11 3-15,23 10 11 0,31 0 7 16,23 12-53-16,14 12-31 16,26 0-35-16,17 1-87 15</inkml:trace>
  <inkml:trace contextRef="#ctx0" brushRef="#br0" timeOffset="99749.81">21576 5900 675 0,'0'0'154'15,"0"0"-105"-15,0 0-39 0,0 0-10 16,0 0 0-16,-17 88 8 16,17-48-8-16,0-8 0 15,0-10-4-15,11-9 4 16,-2-9 0-16,1-4 4 15,4-7-1-15,4-18-6 16,1-9-25-16,-2-4 10 16,-11-1 10-16,-5 5 5 15,-1 7-7-15,0 10 10 16,0 10 14-16,1 7-6 16,7 0-8-16,2 7 0 15,7 15-9-15,1 6 10 16,-2 2-1-16,5-4 0 15,-2-3 3-15,1-5-4 16,1-10 1-16,0-8 0 0,4 0 17 16,-3-24-9-16,4-7-3 15,-3-8-5-15,-5-2 0 16,-6 2-6-16,-6 3 6 16,-3 9 0-16,-1 8 25 15,-1 9-20-15,1 9 20 16,2 1-24-16,2 5 1 15,6 25-4-15,4 18-2 16,3 15 4-16,1 17-1 16,4 5 1-16,9 0-23 15,6-10-32-15,4-17-107 16,-8-19 29-16,-12-18-182 0</inkml:trace>
  <inkml:trace contextRef="#ctx0" brushRef="#br0" timeOffset="100039.81">20645 6413 398 0,'0'0'172'16,"0"0"-170"-16,0 0 55 15,79 4 24-15,-10-4-24 0,19 0 4 16,15 0-42-16,5 0-3 16,5-6-4-16,-6-2-8 15,-12 0 5-15,-14 0-9 16,-14 3 0-16,-24 2-8 16,-17 2 8-16,-20 1-10 15,-6 0-42-15,-38 0-93 16,-34 9 87-16,-34 0-230 15</inkml:trace>
  <inkml:trace contextRef="#ctx0" brushRef="#br0" timeOffset="100229.81">20575 6517 217 0,'0'0'120'0,"0"0"29"16,0 0-36-1,86 39-28-15,-16-35-17 0,26-3-14 16,19-1-23-16,19 0-28 15,7-1 12-15,5-10-15 16,-6-4-28-16,-6 1-92 16,-13-3-104-16,-17 0-215 15</inkml:trace>
  <inkml:trace contextRef="#ctx0" brushRef="#br0" timeOffset="100389.81">22061 6436 296 0,'0'0'523'16,"0"0"-439"-16,0 0-30 15,0 0-29-15,0 0-25 16,0 0-20-16,3 17-86 16,-2-6-32-16,0-3-119 15</inkml:trace>
  <inkml:trace contextRef="#ctx0" brushRef="#br0" timeOffset="103189.81">20047 7497 459 0,'0'0'85'0,"0"0"-52"16,0 0 35-16,0 0-9 15,0 0 32-15,0 0-59 16,9-65-8-16,-1 50-18 0,5 1 36 16,4 1-42-16,8-3 0 15,9 0 2-15,8 3-2 16,2 3-2-16,0 0-25 16,-8 4-10-16,-11 2 35 15,-10 2-33-15,-9 2 21 16,-6 0-6-16,0 3-7 15,-8 12 27-15,-17 6 3 16,-8 1-2-16,-1 2 29 16,4 0-28-16,9 3-2 15,12 2 4-15,8 1 2 16,1 1 0-16,1 2-6 0,14-6 3 16,-1-1 5-16,-2-5-8 15,-4-5 0-15,-3-4 3 16,-4-5 0-16,-1-2-1 15,0 0-2-15,-10 2 0 16,-12-2 10-16,-11 0-10 16,-3-2-8-16,6-3-7 15,14 0-49-15,16 0-19 16,16-13 0-16,32-11-62 16,18-2 7-16,5-6 64 15,2 2 74-15,0 0 84 16,-6 2 41-16,-7 3-15 15,-14 5-5-15,-14 6-35 0,-16 6 36 16,-8 1-67-16,-8 6 0 16,0 0-25-16,0 1-12 15,0 0-4-15,-4 9-7 16,-10 11 9-16,-1 5 5 16,-2 0-5-16,8 0 0 15,3-6 2-15,6-4 2 16,0-6-1-16,0-4-3 15,15-5 0-15,14-1 3 16,11-25-2-16,3-9-1 16,3-6 7-16,-13 1-6 15,-15 1 7-15,-13 6-8 0,-5 4 1 16,-17 4 10-16,-19 6-11 16,-10 9-6-1,-7 9-14-15,5 1-43 0,12 11-32 16,17 13-16-16,19 5-13 15,10-3-137-15</inkml:trace>
  <inkml:trace contextRef="#ctx0" brushRef="#br0" timeOffset="104169.81">21242 7321 730 0,'0'0'88'16,"0"0"-42"-16,0 0-46 16,0 0-2-16,0 0-1 15,6 77 3-15,-6-31 4 16,0-3-4-16,0-8 0 15,0-11 0-15,0-11 5 16,0-7-10-16,0-4 3 16,0-2 2-16,0-4 23 15,3-20-18-15,6-14-5 0,3-5-8 16,4 2-19 0,-1 2 2-16,3 8 15 0,-4 8 5 15,0 5 2-15,0 11 6 16,0 7-3-16,3 0 0 15,2 9 5-15,-3 16-11 16,-1 8 6-16,-2 1 0 16,1 3-1-16,5-4 1 15,1-8 0-15,3-12-3 16,-1-9 8-16,-3-4-5 16,4-11 0-16,2-19 0 15,0-9-4-15,-3-7 4 16,-6-4 0-16,-7 5 16 0,-6 6-6 15,-2 8 22-15,1 12-18 16,-1 7 3-16,-1 9 40 16,5 3-57-16,-2 1-9 15,3 24 5-15,6 18 3 16,-1 12-2-16,2 14 3 16,0 0 0-16,11-2-12 15,9-8-9-15,5-13-65 16,-1-15-93-16,-10-21-264 15</inkml:trace>
  <inkml:trace contextRef="#ctx0" brushRef="#br0" timeOffset="105209.81">20244 5766 632 0,'0'0'63'16,"-7"-98"36"-16,-6 62-22 15,0 4-33-15,1 8-38 16,-1 7 4-16,-1 8-13 16,-3 4 3-16,-9 5-12 0,-11 0 9 15,-9 22-7-15,-11 14 7 16,-4 20-11-16,7 17 14 15,6 14-6-15,11 6 6 16,18-4-1-16,14-11 0 16,5-8-6-16,14-12-1 15,8-8-3-15,-4-11 7 16,-5-9-8-16,-7-8 12 16,-6-3 0-16,0-5 0 15,0-1 3-15,-17-1 26 16,-9 2 3-16,-7 2-24 15,-2 2 12-15,2 0-20 16,4 3 0-16,7 1-2 0,6-5-7 16,8-2-19-16,8-4-1 15,0-8-45-15,17-3 64 16,8 0 1-16,1 0 9 16,-5 0 6-16,-8 0-4 15,-9 0 18-15,-4 0-15 16,0 0-1-16,0 14 4 15,0 12-7-15,-1 11 19 16,-10 15 2-16,-2 15-14 16,0 17 11-16,6 11-17 15,6 7 5-15,1 4 3 16,0-1-10-16,12-4 0 0,4-5 7 16,-2-10-5-16,-1-11 1 15,-4-13-3-15,-6-9 0 16,-2-9 0-16,-1-6 8 15,0-6-7-15,0-5 19 16,-9-5-16-16,-2-4 8 16,5-1-12-16,1-1 0 15,3-3 1-15,2-2-1 16,0-1 0-16,0-3 1 16,0-1 5-16,2 0-10 15,6 0 4-15,2-2 0 16,0-4 0-16,5 0 0 15,8 0 0-15,2-1-2 0,2-11-31 16,-3-2-61-16,-8-1-211 16</inkml:trace>
  <inkml:trace contextRef="#ctx0" brushRef="#br0" timeOffset="105639.81">19305 8257 496 0,'0'0'106'16,"0"0"-15"-16,0 0-46 15,0 0-31-15,0 0-11 16,0 0 30-16,49 22 6 16,42-15-14-16,29-7 0 15,26 0 15-15,11 0-32 16,9-7-3-16,2-6 15 15,-5-1-12-15,1 0 5 16,-12 0-13-16,-9 3 0 0,-7-3 2 16,-18 5-2-16,-15 1 0 15,-21 2 2-15,-12 1 2 16,-19 2-8-16,-9 3-24 16,-14-3-47-16,-14-4-111 15</inkml:trace>
  <inkml:trace contextRef="#ctx0" brushRef="#br0" timeOffset="105819.81">21490 8253 855 0,'0'0'92'0,"0"0"-30"15,0 0-11-15,0 0-26 16,0 0-25-16,0 0-29 15,-16-25-81-15,20 25-178 16,2-12-351-16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16T03:27:04.7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14524 10277 131 0,'0'0'95'0,"0"0"-22"16,0 0-2-16,0 0 18 15,0 0-19-15,0 0-29 16,0 0-7-16,0-24 1 16,0 22-31-16,0-1 22 15,0-1-8-15,0 1-9 16,0 2 28-16,0-2-24 0,0 2 10 16,0-3 6-16,-2-1-21 15,2 2 13-15,0 0-9 16,0 0-9-16,0-3 27 15,0 1-21-15,0 1-2 16,0 2 23-16,0 0-15 16,0-1 2-16,0 3-17 15,0 0 0-15,0 0-9 16,0 3 1-16,9 16-3 16,4 14 5-16,0 7 10 15,-3 7-7-15,0 1 3 16,-1-4 0-16,1-2-11 15,1-11 8-15,3-8-2 16,3-7 1-16,5-7 8 0,13-9-1 16,16-9-3-16,19-26 0 15,21-16 11-15,15-9-8 16,9-8-3-16,1 3 4 16,-7 3 2-16,-8 7-10 15,-14 10 4-15,-12 6 0 16,-13 8-1-16,-14 7 1 15,-12 7 0-15,-15 8 2 16,-8 3 4-16,-7 3-6 16,-6 3 0-16,2 0 0 15,-2 0-4-15,0 0 4 16,0 0-4-16,0 0 2 16,0 0-28-16,-3 0-49 0,-15 3-105 15,-3 0-111-15</inkml:trace>
  <inkml:trace contextRef="#ctx0" brushRef="#br0" timeOffset="180.16">15714 10084 623 0,'0'0'55'0,"0"0"36"15,0 0-23-15,0 0-65 16,0 0-3-16,0 0-182 16,6-24-50-16,0 24-18 0</inkml:trace>
  <inkml:trace contextRef="#ctx0" brushRef="#br0" timeOffset="8591.7">14544 13709 91 0,'0'0'79'15,"0"0"-10"-15,0 0 1 16,0 0-4-16,0 0-27 16,-80-42 12-16,69 34-3 15,0-1-16-15,3 2 13 0,-1-1-20 16,2 2 16 0,1 1-22-16,0 1-10 0,1-1 7 15,1 2-12-15,-1 0-1 16,-1-1 7-16,2 3-10 15,1-2 0-15,2 2 5 16,-1-1-2-16,1 1-2 16,1 1-1-16,0 0 0 15,0 0-9-15,0 0 2 16,0 0-18-16,1 0 5 16,15 0 20-16,6 7-1 15,7-2 1-15,10 0 0 16,4 1-4-16,9 0 4 15,5 1-1-15,6 3-2 16,2-2-11-16,4 0 9 0,1 3-7 16,6-4 10-1,2 0-7-15,5-1 2 0,5-2 7 16,0 1-4-16,-1 0 7 16,-2-3-6-16,-3 1 0 15,3-1-7-15,-2 1 3 16,-5-1-10-16,-2 3 13 15,-7-2 0-15,-5 0 1 16,-6 0 2-16,-4 0-1 16,-5 1 2-16,-3-1 3 15,0 0-3-15,1 1 0 16,3-1 0-16,4 1 4 0,-2 1-5 16,4-2 1-16,-3 0-2 15,-6 1-8-15,2-2 10 16,-2-1 0-16,1 1-2 15,4 0 5-15,2-2-3 16,4 0 0-16,3 0 0 16,2 0 1-16,-1 3-1 15,1 0 0-15,-3 1 1 16,-1 1 3-16,-2 0-4 16,-4 1 0-16,-1-3 0 15,-2 2 3-15,3-3 0 16,2-1-3-16,2-1 6 15,-1 0-5-15,-2 0 7 0,-5 0-8 16,0 0 0-16,-1 0 7 16,0 0-5-16,4 0-2 15,4 0 3-15,4 0-1 16,2 3-2-16,3 1 0 16,0 1 0-16,3-3-9 15,-2 3 2-15,1-4 5 16,0 0 0-16,-6 2 4 15,-3-1-4-15,-3 0 2 16,1-1 0-16,5-1-1 16,2 2 6-16,5-2-5 15,-5 0 0-15,1 0 7 0,-3 0-9 16,-2 0 2 0,-2 0 0-16,1-3 6 0,-4-1-1 15,0 0-3-15,1 1 3 16,0 2-3-16,0 1 11 15,-1 0-13-15,0 0 0 16,2 0-2-16,-1 0 3 16,-2 0-1-16,-1 0 0 15,-4 0 5-15,-2 0-1 16,-2 0-4-16,-1 0 0 16,3-4 31-16,3-2-27 15,8 2 5-15,4 1-6 16,4-1 2-16,4 4-1 15,-4-3-4-15,-3 3 0 16,-12 0 12-16,-9-2-11 16,-12 1 19-16,-12-2 13 0,-5 2 2 15,-9-1 19-15,-2 2-15 16,-1 0-26-16,0 0 7 16,0 0-18-16,0 0-2 15,0 0 0-15,0 0 5 16,0 0-10-16,0 0 5 15,0 0 0-15,0 0-10 16,0 0 8-16,0 0-7 16,0 0 1-16,0 0-30 15,0 0-2-15,0 0-63 16,-9 0-21-16,-7 0-63 0</inkml:trace>
  <inkml:trace contextRef="#ctx0" brushRef="#br0" timeOffset="17032.57">14266 15210 204 0,'0'0'13'16,"0"0"-6"-16,0 0 27 15,0 0-9-15,0 0 38 16,0 0-17-16,0 0 15 15,-54-40-5-15,47 33-11 16,2 3 30-16,1 3-39 16,4-2-14-16,0 3 12 15,0 0-26-15,0 0 3 16,0-1-11-16,0 1 5 0,0 0 4 16,0 0-8-16,0 0-1 15,0 0 6-15,0 0 0 16,0 0-8-16,0 0 2 15,0 0 0-15,0 0-10 16,0 0 10-16,0 0-3 16,14 0-4-16,6 0-1 15,10 4 8-15,10-1-11 16,8-2-23-16,7 0 32 16,8-1-32-16,5 2 7 15,10-2-7-15,7 1-2 16,4-1 11-16,4 4-6 15,5-2 1-15,2 2 17 16,6 0-15-16,1 0 28 0,7 2 2 16,3 0 6-16,4 2 25 15,8 0-15-15,1 0-10 16,-1 1 4-16,-5-5-10 16,-4 3-2-16,-6-4 5 15,-5-2-4-15,-11-1 2 16,-12 0-2-16,-15 0 0 15,-11 0 40-15,-12 0-27 16,-14 3 6-16,-15-2 1 16,-8-1-12-16,-9 0 5 15,-2 0 13-15,0 0 40 16,0 0 13-16,0 0-47 16,0 0-7-16,-1-1-18 0,-5-3-3 15,2 1-10-15,2 3-15 16,1 0-46-16,-3 0-23 15,1 0-68-15,-2-2-74 16</inkml:trace>
  <inkml:trace contextRef="#ctx0" brushRef="#br0" timeOffset="17196.03">17073 15140 650 0,'0'0'59'16,"0"0"-59"-16,0 0-197 15,0 0-6-15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16T03:28:25.1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4796 6850 129 0,'0'0'84'0,"0"0"-30"16,0 0 9-16,0 0-5 0,0 0-32 15,0 0-8-15,0 0 9 16,0 0-14-16,4 0 9 16,-4 0 3-16,0 0-12 15,0 0 27-15,3-1-27 16,-3-6-11-16,8 0 17 16,-1-1-19-16,2-2 3 15,3 0-3-15,-3-3 2 16,3-1 4-16,0 0-1 15,-5 2-4-15,1 0 19 16,-5 0-18-16,-3 6 31 16,0-2-10-16,0 3-6 0,0 1 12 15,-11 2-29-15,-8 2-7 16,-5 0 3-16,-3 15-2 16,-1 5 6-16,4 4-6 15,6 5 6-15,9-1-12 16,8 6 12-16,1 3 0 15,6 0-3-15,13 1 5 16,9-9-2-16,4-8 0 16,2-14-22-16,5-7 21 15,2-11-10-15,1-21-6 16,0-13-18-16,-4-5-20 16,-6-4 31-16,-4 1 10 15,-11 7 14-15,-5 4 9 0,-9 5-8 16,-3 4 13-1,0 7 58-15,-3 5-31 0,-2 11 15 16,-2 7-20-16,7 3-16 16,0 0-20-16,0 3-3 15,0 12-25-15,0 10 27 16,9 9-1-16,-2 2 2 16,-1 1 0-16,2-3 1 15,-5-5-1-15,4-4 0 16,-7-7 0-16,3-7-1 15,-3-7 4-15,0-4-6 16,0 0 1-16,0 0 2 0,0 0 26 16,0-14 20-16,-22-1-45 15,-8 0-1-15,-9 4 3 16,5 8-4-16,2 3 1 16,7 0 0-16,6 3-11 15,5 11 8-15,6 8-5 16,3 4 6-16,5 7-2 15,5-5 3-15,18-6-2 16,13-10 3-16,15-12 12 16,11-6-6-16,9-23 0 15,6-14-6-15,-5-3-59 16,-20 2-155-16</inkml:trace>
  <inkml:trace contextRef="#ctx0" brushRef="#br0" timeOffset="1696.16">4902 7306 204 0,'0'0'147'0,"0"0"-83"0,0 0 69 16,0 0-45-1,0 0-1-15,0-82-45 0,0 74-15 16,0 2 50-16,0 3-69 16,0 3 21-16,0 0-29 15,-2 0-5-15,-4 25 1 16,-1 17-3-16,-11 22 7 15,-6 12-8-15,-4 10 8 16,-7 3 0-16,-1-4 2 16,2-1 4-16,7-11-3 15,5-14-3-15,7-14 0 16,5-18-14-16,4-10 9 16,4-10 1-16,2-7 4 0,0 0 1 15,0-21 39 1,0-12-40-16,8-10-18 0,11-3 7 15,-1 3 11-15,3 9-7 16,-5 10 2-16,-2 10-1 16,-3 8 2-16,-3 6 4 15,1 0 0-15,3 5-12 16,1 14 12-16,-1 6-2 16,0 3 0-16,0 2 4 15,3-2-3-15,0-3 1 16,3-2-23-16,1-5-22 15,4-5-68-15,-1-10-62 16,1-3-240-16</inkml:trace>
  <inkml:trace contextRef="#ctx0" brushRef="#br0" timeOffset="1862.9">4966 7897 644 0,'0'0'168'16,"0"0"-62"-16,0 0-50 15,0 0-17-15,0 0-39 16,0 0 0-16,-9-15-1 16,9 15-76-16,0 0-71 15,0 7 39-15,0-4-185 16</inkml:trace>
  <inkml:trace contextRef="#ctx0" brushRef="#br0" timeOffset="4546.16">13521 4171 132 0,'0'0'46'0,"0"0"-23"16,0 0 37-16,0 0 7 15,0 0-13-15,0 0 1 16,17-45-30-16,-13 36 45 15,1 1-30-15,-4-1-4 16,1 4 73-16,-1-2-77 0,-1 3-24 16,0 2 49-1,0 1-42-15,0 1-13 0,0 0 5 16,0 0-7-16,2 0-3 16,-2 0-6-16,6 11-7 15,1 15 12-15,3 16-2 16,0 14 12-16,-7 13-7 15,-3 9 1-15,0 4 0 16,0 1 6-16,0-8-6 16,0-13 0-16,0-15 3 15,0-22 3-15,0-13-10 16,0-9 4-16,0-3 0 16,7-6 35-16,11-24-13 15,7-12-22-15,-1-1-23 16,-3 4-24-16,-9 9-48 0,-12 6-89 15</inkml:trace>
  <inkml:trace contextRef="#ctx0" brushRef="#br0" timeOffset="5310.47">13617 4030 193 0,'0'0'45'0,"0"0"6"15,0 0 41-15,0 0-25 0,0 0-52 16,0 0 1-16,-18 0-13 16,18 0 1-16,9 2 1 15,21 4 28-15,21-2 2 16,29-4 1-16,36 0-14 15,41 0 3-15,40-7-9 16,27-3-5-16,11-3-1 16,1-3-10-16,-6 1-5 15,-9-4 0-15,-10-1-4 16,-16 2 8-16,-24 0-2 16,-30 1-5-16,-34 3 4 0,-36 2 4 15,-34 4 0 1,-21 5 4-16,-16 3-4 0,-10 3-69 15,-35 14 15-15,-31 0-162 16</inkml:trace>
  <inkml:trace contextRef="#ctx0" brushRef="#br0" timeOffset="6124.66">13761 4668 105 0,'0'0'48'0,"0"0"-25"16,0 0 13-1,-94 27 3-15,78-23-10 0,4 0 15 16,5-2-15-16,3 0-7 16,4-1 38-16,0 1-19 15,0-2-16-15,14 0-15 16,25 0 3-16,27 0 44 15,32-8-25-15,36-3 19 16,39-1-23-16,36-2-20 16,21-2 37-16,12 0-42 15,-2 0 4-15,-16 0-2 16,-17-1-5-16,-24 3-6 16,-31-3-7-16,-29 2 12 15,-34 1 1-15,-31 2 1 16,-25 4 5-16,-18 4 35 0,-14 2 11 15,-1 2-35-15,0-2-14 16,-13 1-3-16,-15 1-38 16,-9 0-44-16,-2 0 13 15,9 12 23-15,8 4-25 16,11-5-34-16,6-6-100 16</inkml:trace>
  <inkml:trace contextRef="#ctx0" brushRef="#br0" timeOffset="6707.81">16299 3958 229 0,'0'0'109'16,"0"0"-6"-16,0 0-43 15,0 0 13-15,0 0-18 16,0 0-39-16,37-61 45 15,-36 61-41-15,1 0 19 16,-2 0-39-16,3 19-7 0,-2 10 7 16,-1 13 0-1,0 9 6-15,-13 9 2 16,-9 8-4-16,-4 1 14 0,1-1-18 16,7-5 0-16,6-15 7 15,6-11-3-15,5-10-1 16,1-13-3-16,0-5-11 15,0-6-3-15,0-3-35 16,10 0-65-16,4-20-318 16</inkml:trace>
  <inkml:trace contextRef="#ctx0" brushRef="#br0" timeOffset="6874.48">16096 4515 613 0,'0'0'65'16,"0"0"95"-16,0 0-85 16,0 0-38-16,0 0-37 15,0 0-34-15,31-31-44 16,-22 31-46-16,-9 0-121 16</inkml:trace>
  <inkml:trace contextRef="#ctx0" brushRef="#br0" timeOffset="7789.43">14323 4149 82 0,'0'0'103'16,"0"0"-33"-16,0 0-18 0,0 0 10 15,0 0 44 1,0 0-53-16,22-62 11 0,-19 51 13 16,-3 5-20-16,0 1-21 15,0 2-6-15,0 3 4 16,0 0-34-16,0 6-4 16,0 17-4-16,0 10 2 15,0 11 4-15,-3 5 2 16,-8 6-1-16,0 3 10 15,3 0-6-15,-1-5-3 16,6-2 0-16,1-7 1 16,1-4 0-16,1-7-1 0,0-10 0 15,0-9 6-15,0-6-7 16,0-7 1-16,0-1-2 16,0 0-7-16,0-7 4 15,0-20-124-15,6-12-67 16</inkml:trace>
  <inkml:trace contextRef="#ctx0" brushRef="#br0" timeOffset="8506.53">15049 4106 162 0,'0'0'93'0,"0"0"-23"15,0 0-10-15,0 0 22 0,0 0-44 16,0 0-1-1,34-44 72-15,-28 37-72 0,-2 2-26 16,-2 2 23-16,-2 3-18 16,0 0-11-16,0 0-5 15,0 3-5-15,0 12 0 16,0 8 8-16,0 7-3 16,0 6 0-16,-6 6 2 15,-6 6 6-15,-1 4-8 16,-2 2 0-16,5 1 10 15,6-4-9-15,4-6 4 16,0-7-5-16,0-7 0 16,12-11 3-16,3-7-3 0,-1-7-3 15,2-6 1-15,1-2-30 16,-1-19-50-16,-4-5-96 16,-10-1-301-16</inkml:trace>
  <inkml:trace contextRef="#ctx0" brushRef="#br0" timeOffset="9139.35">15601 4062 100 0,'0'0'87'15,"0"0"50"-15,0 0-55 16,0 0 31-16,0 0-60 15,0 0-14-15,0-49 19 16,0 49-34-16,0 0-18 16,0 0-6-16,0 1-7 15,0 16 3-15,0 7 4 16,0 8 0-16,-2 2 12 16,-2 5-6-16,-1 8 6 15,1 1 7-15,4 2-14 16,0 1 5-16,0-2-10 0,7-4 0 15,8-6 2-15,-2-5 0 16,1-11-2-16,-4-9 1 16,-4-7 4-16,-1-7 4 15,0 0-4-15,6-14 23 16,3-13-28-16,0 1-37 16,-4-1-65-16,-10 5-120 15</inkml:trace>
  <inkml:trace contextRef="#ctx0" brushRef="#br0" timeOffset="9337.36">15729 4509 244 0,'0'0'373'16,"0"0"-242"-16,0 0-49 15,0 0-79-15,0 0-3 16,0 0-86-16,-10-12-74 16,3 24 52-16,-3-4-90 15</inkml:trace>
  <inkml:trace contextRef="#ctx0" brushRef="#br0" timeOffset="10577.45">14073 4292 257 0,'0'0'118'15,"0"0"-13"-15,0 0-26 16,0 0-32-16,0 0 49 16,0 0-49-16,0-29-33 15,0 29-6-15,0 0-8 16,-3 9-9-16,-14 15 4 16,-6 5 10-16,-5 6 0 15,-1-7-5-15,4-2 0 16,3-8-7-16,5-4 7 0,2-4-21 15,6-5-32-15,5-5-92 16,4-3 84-16,3-21-142 16</inkml:trace>
  <inkml:trace contextRef="#ctx0" brushRef="#br0" timeOffset="10754.33">13975 4250 207 0,'0'0'91'0,"0"0"31"16,0 0-59-16,0 0-48 15,0 0-10-15,0 0 1 0,21 34 24 16,4-15-7 0,9 1 10-16,10-1-10 0,6 0-23 15,6-3-39-15,6-9-20 16,-3-7-230-16</inkml:trace>
  <inkml:trace contextRef="#ctx0" brushRef="#br0" timeOffset="11153.11">14792 4291 226 0,'0'0'190'0,"0"0"-101"16,0 0-24-16,0 0-41 15,0 0-2-15,0 0-22 16,-79 11 0-16,56 9-1 0,0-1 3 16,2-1-2-1,5-6 0-15,3-4 3 0,8-1-12 16,3-5-13-16,2-2-49 16,0 0 34-16,9-20-111 15,12-6-94-15</inkml:trace>
  <inkml:trace contextRef="#ctx0" brushRef="#br0" timeOffset="11304.47">14792 4291 117 0,'-79'-81'112'0,"82"81"1"15,3 0-102-15,3 2 10 16,2 10 25-16,5 2 4 16,0 3-21-16,10-1 14 15,2 2-29-15,6 2-10 16,4-1-4-16,5-5-21 0,-1-6-150 15</inkml:trace>
  <inkml:trace contextRef="#ctx0" brushRef="#br0" timeOffset="11617.42">15490 4230 217 0,'0'0'127'16,"0"0"5"-16,0 0-119 15,0 0-10-15,0 0 39 16,0 0-20-16,-53 40-13 15,26-18 1-15,5 2-8 16,0-4 3-16,5 0-5 16,-2-3 0-16,3-2-7 15,0-5-9-15,4-3-90 16,6-7-110-16,6 0-15 16</inkml:trace>
  <inkml:trace contextRef="#ctx0" brushRef="#br0" timeOffset="11769.17">15329 4279 231 0,'0'0'105'0,"0"0"-40"16,0 0-27-16,0 0 8 15,0 0-25-15,85 24-9 16,-62-6-9-16,6-1-6 16,10-3-49-16,7-5-122 15</inkml:trace>
  <inkml:trace contextRef="#ctx0" brushRef="#br0" timeOffset="12017.39">16086 4173 496 0,'0'0'90'0,"0"0"23"15,0 0-113-15,0 0-14 16,0 0 14-16,0 0 2 16,-48 57 0-16,28-37-2 15,4-4 4-15,-3-2-2 16,-2-1-4-16,4-3-56 16,1-4-66-16,8-6 1 15,8 0-77-15</inkml:trace>
  <inkml:trace contextRef="#ctx0" brushRef="#br0" timeOffset="12185.32">15960 4173 452 0,'0'0'108'0,"0"0"-108"16,0 0-1-16,0 0 1 16,0 0 4-16,18 77 0 15,-4-50-4-15,5-3 0 16,5-2-8-16,-2-4-29 15,-1-12-133-15</inkml:trace>
  <inkml:trace contextRef="#ctx0" brushRef="#br0" timeOffset="12331.98">16036 4305 483 0,'0'0'132'15,"0"0"-82"-15,0 0-50 16,0 0-70-16,0 0 14 16,0 0-131-16</inkml:trace>
  <inkml:trace contextRef="#ctx0" brushRef="#br0" timeOffset="14949.64">13625 5009 128 0,'0'0'70'16,"0"0"-13"-16,0 0 0 15,0 0-5-15,0 0-44 16,0 0-2-16,-22-16-6 15,15 14 3-15,4-1 8 16,-1-1-9-16,1 1 12 16,0 0 17-16,1 0 5 15,1 2-19-15,-1 0 5 16,2-1-11-16,0 2 11 16,0 0-22-16,0 0 0 15,0 0-3-15,0 0-6 0,5 0 9 16,10 0 5-16,4-1-4 15,3-2 13-15,3-2-13 16,4 2-1-16,2-2 13 16,3 1-13-16,4 1 3 15,2 1-3-15,3-1 0 16,1 1 2-16,-4-1-2 16,-4 0-1-16,-11 2-5 15,1 0 6-15,-3 1 0 16,4-2-4-16,3 2 9 15,1-2-15-15,2-1 10 0,-1 1-6 16,2-1 5 0,-3-1 1-16,-2 1 2 15,-1-2-2-15,-6 1 0 0,3 0 1 16,1 2-1-16,-1-1 0 16,5 2-1-16,0-1 4 15,0 2-6-15,0-1 3 16,0-1-29-16,-2 0 25 15,0-1-3-15,0 1 6 16,-1 1 1-16,-1 0 0 16,-1-1-4-16,-1 1 4 15,0-2 0-15,-2 1 17 16,-1 1-16-16,-5 1-1 16,1 0 0-16,-4 0 2 0,1 0-3 15,-1 0 1-15,3 0 0 16,-1 0-5-16,3 0 5 15,-3 0 0-15,-2 0 4 16,-4 0-3-16,-1 0 3 16,-2 0-4-16,0 0 1 15,-3 0-1-15,1 0 0 16,2 0 0-16,0 0 6 16,0 0-5-16,2 0 2 15,-4 0-3-15,0 0 0 16,1-1 13-16,0-2-7 15,-5 3 5-15,3-2-1 16,0 2-10-16,1 0 1 0,2 0-1 16,0 0 0-1,2 0-1-15,5 0 2 0,0 0-1 16,5 0 4-16,0 0-4 16,1 0 5-16,-3 0-5 15,-5-2 0-15,-6 0 1 16,-2 1 1-16,-3 1-4 15,0 0 2-15,-19 1-49 16,-19 12-6-16,-11-1-180 16</inkml:trace>
  <inkml:trace contextRef="#ctx0" brushRef="#br0" timeOffset="16248.24">13666 5096 116 0,'0'0'33'0,"0"0"26"16,0 0 9-1,0 0 26-15,0 0-35 0,0 0-23 16,0 0 5-16,28-53 53 16,-28 52-19-16,0 1-38 15,0 0-32-15,0 0 2 16,0 0-14-16,0 4-16 15,0 16-14-15,0 6 37 16,0 10 0-16,0 4 3 16,0 5-3-16,0 2 4 15,0 1 7-15,0 0-11 16,0-1 0-16,0-4-1 16,-4-2 5-16,1-3-1 0,-1-9-3 15,1-5 1-15,0-7-1 16,0-6 0-16,3-2 0 15,0-7 0-15,0 1 2 16,0-3-2-16,0 0 0 16,0 0-4-16,9 0 4 15,14-5 2-15,15-6 1 16,9 0-6-16,11 0 5 16,13 0-8-16,6 2 1 15,7 1-43-15,10-4 47 16,9 2-15-16,4 1-4 15,5-1 8-15,-6 1 4 0,-9 4 7 16,-12 0 1 0,-17 0 0-16,-12 2 3 0,-12 1-3 15,-11-1 0 1,-10 1 5-16,-8 1-4 0,-8 1 6 16,-6 0-7-16,-1 0 9 15,0 0 15-15,0 0-19 16,0 0-3-16,0 0 37 15,0 0-21-15,0 0 4 16,0-2 1-16,0 1-21 16,0 1 12-16,0 0-14 15,0-1-3-15,0 1-2 16,0-2-31-16,0 2 29 16,0-2-5-16,0 2 12 0,0 0-4 15,0 0 8 1,0 0-4-16,0 0 15 15,0-3-15-15,0 0 0 0,0-3-15 16,3 1-61-16,5-2-1 16,1 0-28-16,4 1 11 15,-2-2 4-15,2 3 2 16,-3 2-6-16,3-2 47 16</inkml:trace>
  <inkml:trace contextRef="#ctx0" brushRef="#br0" timeOffset="16731.44">15187 4867 226 0,'0'0'61'0,"0"0"97"15,0 0-110-15,0 0 4 0,0 0-18 16,0 0-3-16,-27-40-18 15,27 40-7-15,0 0 28 16,0 0-22-16,0 0 6 16,0 0-1-16,0 0-17 15,0 4 2-15,0 20-2 16,5 8 0-16,-2 17 6 16,-3 4-5-16,0 7-1 15,-3 0 0-15,-9-1 4 16,-2 1-6-16,4-7 2 15,3-7 0-15,4-10 4 16,3-12-3-16,0-7-1 16,0-2 0-16,0-5-34 0,3 2 20 15,4-8-123 1,-4-4-128-16</inkml:trace>
  <inkml:trace contextRef="#ctx0" brushRef="#br0" timeOffset="17317.04">14476 4916 116 0,'0'0'62'16,"0"0"14"-16,0 0 1 16,0 0-6-16,0 0-11 15,0 0-57-15,-19-13-1 16,19 13 3-16,0 10-2 15,7 10 40-15,5 6-2 16,3 4-30-16,0 6 56 16,-2 2-55-16,-2 3 1 15,-4 0-1-15,-4 1-9 16,-3 0-2-16,0 0-1 16,0-3 1-16,-4-3 0 15,-5-7-1-15,6-5 0 0,0-6 4 16,1-2-4-1,2-7-20-15,0-1-50 0,0-8-45 16,0 0-125-16</inkml:trace>
  <inkml:trace contextRef="#ctx0" brushRef="#br0" timeOffset="17581.42">14947 5132 428 0,'0'0'98'0,"0"0"-20"16,0 0-45-16,0 0-33 16,0 0-5-16,0 0 5 15,-68 78 6-15,38-45-3 16,1-2 0-16,3-2-3 15,5-7-3-15,3-5-8 16,5-9-91-16,5-8-38 16,7 0-86-16</inkml:trace>
  <inkml:trace contextRef="#ctx0" brushRef="#br0" timeOffset="17763.35">14792 5155 362 0,'0'0'113'0,"0"0"-62"15,0 0-51-15,0 0 6 16,0 0-2-16,0 0 23 16,35 97-18-16,-22-73 1 15,5-6-10-15,9-4-7 16,-1-2-14-16,1-3-52 16,-9-9-188-16</inkml:trace>
  <inkml:trace contextRef="#ctx0" brushRef="#br0" timeOffset="18133.2">14075 5225 74 0,'0'0'186'0,"0"0"-103"16,0 0 1-16,0 0-48 15,0 0-24-15,0 0 16 16,-58 58-17-16,46-36 4 16,3 0-15-16,-2-5 0 15,5-6 3-15,2-3-3 16,2-5-23-16,2-3-65 16,0-3 3-16,15-19-134 15</inkml:trace>
  <inkml:trace contextRef="#ctx0" brushRef="#br0" timeOffset="18295.54">14075 5225 203 0,'24'-57'125'0,"-24"57"-37"0,0 0-67 15,3 11-17-15,3 9 35 16,4 10-10-16,2 2-26 16,7-2-2-16,7-5-1 15,4-9-55-15,8-6-19 16,-2-6-150-16</inkml:trace>
  <inkml:trace contextRef="#ctx0" brushRef="#br0" timeOffset="19462.47">15638 4970 64 0,'0'0'58'0,"0"0"19"16,0 0 62-16,0 0-74 16,0 0-42-16,0 0 59 15,6-68-29-15,-6 57 28 16,0 1-38-16,0 1-17 16,0 4 11-16,0 5 1 15,0 0-33-15,0 0-5 16,0 0-24-16,6 22-1 15,0 11 20-15,-1 7 5 16,0 10 0-16,-5 5-5 16,0 4 5-16,0 3 4 0,-5-3-4 15,2-6 0-15,1-4 3 16,2-11 0-16,0-9-3 16,3-12 0-16,2-8-1 15,-1-5-6-15,-4-4 14 16,1 0-7-16,2 0 38 15,3-15-17-15,3-7-21 16,3 3-9-16,0-1-68 16,3 0-60-16,-5-3-258 15</inkml:trace>
  <inkml:trace contextRef="#ctx0" brushRef="#br0" timeOffset="20177.38">15732 4830 174 0,'0'0'78'0,"0"0"-6"16,0 0-13-16,0 0-10 16,0 0-20-16,97-24 21 15,-34 14-27-15,20-1 5 16,19-2 14-16,20 0-35 15,27 0-5-15,22-4 5 16,16-4-7-16,10 1-18 16,-13 3-15-16,-21 1 33 15,-35 3 0-15,-32 2 10 0,-32 3-10 16,-28-2 18-16,-15 7-12 16,-15 0 8-16,-6 2 19 15,0-1-17-15,-3 2-16 16,-24 2-4-16,-15 15-111 15,-14-2-68-15</inkml:trace>
  <inkml:trace contextRef="#ctx0" brushRef="#br0" timeOffset="20895.54">15759 5470 89 0,'0'0'152'0,"0"0"-88"15,0 0 13-15,0 0-25 16,0 0 12-16,0 0-8 15,-10-24-17-15,10 23-17 16,8 0 6-16,18-1-28 16,20-1 0-16,17 0 10 15,25-4-4-15,15 1 0 16,26-6 2-16,16 1-8 16,12-6 21-16,13-3-21 15,-4-5 0-15,-12 0 2 16,-15-2 1-16,-21 4-2 15,-26 1-1-15,-24 4 9 16,-24 5 20-16,-20 2-25 0,-14 8 1 16,-8 1 36-1,-2 1-31-15,0 1-2 0,-25 0-8 16,-19 0-77-16,-17 3 11 16,-5 8-62-16,5 0-86 15,14-5 12-15</inkml:trace>
  <inkml:trace contextRef="#ctx0" brushRef="#br0" timeOffset="21292.42">17373 4732 270 0,'0'0'127'0,"0"0"25"15,0 0-44-15,0 0-18 16,0 0-32-16,0 0-36 15,-6-61 6-15,6 61-28 0,0 3-8 16,0 19-6 0,0 16 12-16,0 10-1 0,0 8 3 15,0 4 0-15,0 4-3 16,0 3 5-16,0-1-2 16,0-12 0-16,0-9-19 15,0-11-27-15,1-12-78 16,2-12-32-16</inkml:trace>
  <inkml:trace contextRef="#ctx0" brushRef="#br0" timeOffset="21450.12">17131 5131 646 0,'0'0'61'0,"0"0"29"0,0 0-79 15,0 0-11-15,0 0-122 16,0 0-33-16,27-16-62 16</inkml:trace>
  <inkml:trace contextRef="#ctx0" brushRef="#br0" timeOffset="22028.99">16485 4896 53 0,'0'0'129'0,"0"0"-40"15,0 0-72-15,0 0 101 16,0 0-12-16,0 0-83 16,26-87 65-16,-19 69-51 15,-4 4 22-15,0 3 1 16,-3 4-13-16,0 7 23 16,0 0-70-16,1 0-16 15,2 15 4-15,0 16-12 16,1 12 24-16,-4 12 0 15,0 4 2-15,0 5-8 16,0-3 6-16,0-7 0 16,-4-5 5-16,0-11 0 0,1-7-5 15,0-10 0-15,3-8 3 16,0-7-17-16,0-5 12 16,0-1-46-16,0 0-15 15,0 0-119-15,0-12-299 16</inkml:trace>
  <inkml:trace contextRef="#ctx0" brushRef="#br0" timeOffset="22192.96">16560 5263 56 0,'0'0'537'0,"0"0"-396"15,0 0-16-15,0 0-79 16,0 0-46-16,0 0-13 15,0-22-187-15,0 22 21 16,-9 1-234-16</inkml:trace>
  <inkml:trace contextRef="#ctx0" brushRef="#br0" timeOffset="22544.27">16205 5129 414 0,'0'0'102'15,"0"0"25"-15,0 0-18 16,0 0-52-16,0 0-57 16,0 0-3-16,-18 41 3 15,-1-6-4-15,-6 2 4 16,6-5 0-16,0-7-4 16,5-7 0-16,3-6-10 15,1-6-57-15,3-6-41 0,7 0 20 16,0-17 33-16,14-13-238 15</inkml:trace>
  <inkml:trace contextRef="#ctx0" brushRef="#br0" timeOffset="22694.53">16205 5129 248 0,'-63'6'77'0,"68"-6"-66"16,5 6-11-16,2 11 52 15,9 7 32-15,7-1-58 16,10 0-16-16,9-4-20 15,14-6-6-15,9-9-142 16</inkml:trace>
  <inkml:trace contextRef="#ctx0" brushRef="#br0" timeOffset="22942.96">17110 4959 609 0,'0'0'98'0,"0"0"-51"16,0 0-46-16,0 0 0 16,0 0-1-16,-58 86 0 0,41-53 0 15,3-9 0-15,6-5-18 16,4-5-16-16,-1-3-81 15,-3-5 34-15,4-6-152 16,1 0-26-16</inkml:trace>
  <inkml:trace contextRef="#ctx0" brushRef="#br0" timeOffset="23125.11">16987 5025 70 0,'0'0'305'15,"0"0"-162"-15,0 0-54 16,0 0-89-16,0 0 3 15,0 0 11-15,35 29-10 16,-15-5-2-16,0 0 10 0,1-2-10 16,3-3 0-1,3 0-2-15,0-4-54 0,-3-5-26 16,-9-6-199-16</inkml:trace>
  <inkml:trace contextRef="#ctx0" brushRef="#br0" timeOffset="23263.19">17043 5211 503 0,'0'0'90'0,"0"0"61"16,0 0-93-16,0 0-58 16,0 0-71-16,0 0-104 0,17-6-64 15</inkml:trace>
  <inkml:trace contextRef="#ctx0" brushRef="#br0" timeOffset="24440.67">15417 5332 280 0,'0'0'133'0,"0"0"-24"16,0 0 17-16,0 0-68 15,0 0-37-15,0 0 23 16,0-21-44-16,3 21-10 16,1 9-3-16,1 13 13 15,-3 11-7-15,-2 4 7 16,0 6 0-16,-15 1 1 16,-2-1-1-16,-2-1 0 15,4-5-1-15,0-1 5 0,2-5-12 16,2-7-43-16,5-9-74 15,5-13 0-15,1-2-155 16</inkml:trace>
  <inkml:trace contextRef="#ctx0" brushRef="#br0" timeOffset="24823.12">15416 5335 369 0,'0'0'46'16,"0"0"32"-16,0 0-30 0,0 0-45 16,0 0 19-1,0 0-22-15,-76 51 2 0,65-38 4 16,5-3-4-16,2-7-1 16,4 1-1-16,0-4 2 15,0 0 16-15,0-9-2 16,0-12-16-16,9-9-46 15,13-1 0-15,2 0 13 16,0 8 33-16,-5 6 0 16,1 5 41-16,-4 5-32 15,-4 5 2-15,-1 2 12 16,-3 0-21-16,-2 9-2 0,-1 6 0 16,-2 4 6-16,0 1 1 15,-3 1-6-15,4-2-1 16,1 1 5-16,2-3-2 15,-1-3-6-15,0-2-4 16,-4-5-64-16,1-6-78 16</inkml:trace>
  <inkml:trace contextRef="#ctx0" brushRef="#br0" timeOffset="25021.65">15487 5332 287 0,'0'0'152'0,"0"0"-50"16,0 0-41-16,0 0 26 16,0 0-52-16,0 0-18 0,-19-10-9 15,14 10-5 1,-4 0-6-16,-10 7 2 0,-6 8-33 16,-3 2-16-16,-1-3-98 15,2-3-63-15</inkml:trace>
  <inkml:trace contextRef="#ctx0" brushRef="#br0" timeOffset="31200.51">17244 3987 239 0,'0'0'69'0,"0"0"30"15,0 0 8-15,0 0-5 16,0-78-6-16,0 72-16 15,0 3-29-15,0 3-28 16,0 0-23-16,0 0 0 16,0 16-1-16,-4 16-12 0,0 12 13 15,-1 6-2-15,1 0 2 16,2-8-3-16,2-13-11 16,0-10-16-16,6-9 25 15,10-10-17-15,4 0 22 16,11-14 2-16,8-13-2 15,-2-4-2-15,-7-1-2 16,-12 6 8-16,-11 2-7 16,-5 7 6-16,-2 5-3 15,0 4 8-15,0 7-7 16,0 1-2-16,-5 0-4 16,-5 13 1-16,-4 12-7 0,-5 8 11 15,0 8 0-15,-1 3 0 16,6-3 4-16,8-3-8 15,6-9-13-15,16-11-71 16,21-16-24-16,10-2-73 16</inkml:trace>
  <inkml:trace contextRef="#ctx0" brushRef="#br0" timeOffset="31423.56">17631 3906 502 0,'0'0'0'0,"0"0"0"16,0 0 29-1,-50 102-11-15,47-68 20 0,-1 0-10 16,4 0-27-16,0-6 17 16,0-8-18-16,0-7 0 15,0-6 4-15,0-7-4 16,0 0-38-16,0-5 11 15,2-22-181-15</inkml:trace>
  <inkml:trace contextRef="#ctx0" brushRef="#br0" timeOffset="31666.46">17664 3909 214 0,'0'0'59'0,"0"0"-1"0,0 0 6 16,0 0 20-16,76 78-36 15,-61-42 15-15,-1 5-44 16,-3-2-6-16,-1-2 0 16,-4-7-10-16,-4-5 3 15,-2-5-6-15,0-5 1 16,-21-2-1-16,-13-1 0 16,-14 0 5-16,-4 1-13 15,-4-2 8-15,4 1-42 16,13 1-51-16,14-7-192 15</inkml:trace>
  <inkml:trace contextRef="#ctx0" brushRef="#br0" timeOffset="32148.73">17870 4836 423 0,'0'0'128'0,"0"0"35"16,0 0-64-16,0 0-9 16,0 0-88-16,0 0 4 15,0-27-12-15,0 42-39 16,-2 9 33-16,-1 8 8 16,1 2 8-16,2 2-8 15,0 0 0-15,2-7-6 16,3-7 8-16,2-8-12 15,-5-4 14-15,-2-5 0 16,0-3-8-16,0 1 5 0,0-1-4 16,-17 0 7-1,-11-2 12-15,-7 3-12 0,-8-3-13 16,-3 1-29-16,6 1-38 16,5-2-57-16,14 0-31 15,15-2-200-15</inkml:trace>
  <inkml:trace contextRef="#ctx0" brushRef="#br0" timeOffset="32349.85">17928 4819 449 0,'0'0'111'15,"0"0"-41"-15,0 0 19 0,0 0-55 16,0 0-23-16,0 0-11 15,12-20 0-15,28 20-15 16,6 0 5-16,11 0-42 16,4-3-14-16,-1-4-56 15,-4-5-157-15</inkml:trace>
  <inkml:trace contextRef="#ctx0" brushRef="#br0" timeOffset="32557.73">18357 4655 270 0,'0'0'226'16,"0"0"-191"-16,0 0-28 0,0 0 8 15,-37 80 41-15,21-43-29 16,-3 1 11-16,0-1-37 16,4-4 1-16,3-9 10 15,6-5-12-15,3-9 0 16,3-4-43-16,0-6-22 15,0-3-40-15,0-20-174 16</inkml:trace>
  <inkml:trace contextRef="#ctx0" brushRef="#br0" timeOffset="32831.33">18190 4590 333 0,'0'0'39'0,"0"0"-24"0,0 0 51 15,0 0-25-15,78 78 7 16,-51-44 3-16,-1 1-6 16,-2 0-5-16,-9-2-28 15,-3-5-6-15,-8-4-2 16,-4-3 5-16,0-4-9 16,-4-3 7-16,-16-3-6 15,-10-1 7-15,-8-3-8 16,-10-2 6-16,-5-5-5 15,5 0-1-15,9 0-8 16,12 0-41-16,17 3-105 16,10-3-138-16</inkml:trace>
  <inkml:trace contextRef="#ctx0" brushRef="#br0" timeOffset="33013.64">18555 4962 665 0,'0'0'39'0,"0"0"58"16,0 0-4-16,0 0-42 15,0 0-7-15,0 0-44 16,-19-13-7-16,16 13-23 0,-3 0-40 16,-7 0-79-1,1 0-124-15</inkml:trace>
  <inkml:trace contextRef="#ctx0" brushRef="#br0" timeOffset="90875.16">3216 12530 176 0,'0'0'44'0,"0"0"28"15,0 0-15-15,0 0-3 16,0 0-31-16,0 0 24 15,-67-77 8-15,58 67-36 0,0 1 34 16,0 4-23-16,2-1-4 16,2 2-10-16,1 1-16 15,1 1 13-15,1 2-13 16,2 0 0-16,0 0 0 16,0 0 2-16,0 0-2 15,0 0 0-15,0 0 5 16,2 0-13-16,17 0 6 15,14-2 2-15,19 2 0 16,12 0-3-16,12 0-38 16,9 0 10-16,4 0-7 15,2 0 23-15,10 0-12 16,5 0 9-16,10 0 18 16,8 0-14-16,10-1 6 0,2-7-3 15,2 2 7 1,-2 0-2-16,-6 0-4 0,-6 1 4 15,4 5 5-15,-1-2 2 16,-2-1 2-16,2-1-3 16,-3-1 2-16,-6-3 17 15,-8 1-8-15,-13 0-2 16,-17 0 26-16,-20 0-13 16,-21 3 13-16,-17 0 14 15,-13 4-10-15,-6 0 25 16,-1 0-40-16,-2 0-8 15,0 0-7-15,0 0-7 0,0 0-4 16,0 0-5 0,0 0-39-16,0 5-14 0,0 4-13 15,4 5 24-15,2-3-21 16,3-6-150-16</inkml:trace>
  <inkml:trace contextRef="#ctx0" brushRef="#br0" timeOffset="91035.45">6553 12261 403 0,'0'0'0'0,"0"0"-223"16,0 0 86-16</inkml:trace>
  <inkml:trace contextRef="#ctx0" brushRef="#br0" timeOffset="193510.7">14733 15480 142 0,'0'0'108'0,"0"0"-27"16,0 0-52-16,0 0 19 15,0 0-3-15,0 0-18 16,0 0 12-16,0 0-22 16,0-22-2-16,0 18 28 15,0 1-36-15,0 2 27 16,0-2-2-16,0 1 8 16,0 2 7-16,0-1-29 15,0 1-9-15,0 0 24 16,0 0-26-16,0 0 8 15,0 0-5-15,0 0-8 16,0 0 12-16,0-3-14 0,0 3 2 16,0 0 12-16,0-4-12 15,0 1 6-15,0-2-6 16,0 1 4-16,0 1 5 16,0 1-11-16,0 2 0 15,0 0 8-15,0 0-6 16,0 0-2-16,0 0 0 15,0 0 2-15,0 0-6 16,0 0 4-16,0 0 0 16,0 0-10-16,0 0 6 15,0 7 0-15,5 7-3 16,2 3 14-16,0 0-10 16,3-5 3-16,-1 2 0 0,2-7 0 15,1 0 0 1,2-6 0-16,6-1 0 0,1 0 7 15,9-7-7-15,5-10 0 16,4-5 0-16,7-3 5 16,8-5-5-16,9-6 0 15,4-3 0-15,-3-2 7 16,-7 4-10-16,-14 5 3 16,-7 6 0-16,-9 4 1 15,-6 5 0-15,-9 5-1 16,-6 4 1-16,-2 3 4 15,-4 3 4-15,0 1-9 0,0-2 0 16,0 1 0 0,0-1 0-16,-4 3 0 0,-4 0-6 15,2 0-19-15,-3 0 9 16,-1 3-53-16,2 8-35 16,1 0-10-16,5-2-117 15</inkml:trace>
  <inkml:trace contextRef="#ctx0" brushRef="#br0" timeOffset="193685.07">15388 15229 204 0,'0'0'295'0,"0"0"-239"16,0 0-12-1,0 0-6-15,0 0 34 0,0 0-41 16,-5 1-31-16,2 7-37 15,0 4-101-15,-3-4-64 16</inkml:trace>
  <inkml:trace contextRef="#ctx0" brushRef="#br0" timeOffset="197454.67">17840 15477 321 0,'0'0'74'0,"0"0"-32"15,0 0 17-15,0 0-3 16,0 0-11-16,0 0 1 16,0 0 26-16,0-16-31 15,0 13-5-15,0-2 7 16,0 0-21-16,0 1 5 16,0-2-6-16,0 5-14 15,0 0 30-15,0 1-36 16,0 0-1-16,0 0 7 15,0 0-3-15,0 0-5 0,0 0 1 16,3 0 0-16,-2 8-12 16,6 9 12-16,-1 0 0 15,2 0 0-15,1-1 4 16,3-4-4-16,2-2 0 16,9-10 0-16,10 0-3 15,11-9 3-15,15-18 0 16,6-9 5-16,1-3-1 15,-8 0 0-15,-8 3-4 16,-7 4 0-16,-8 5 13 16,-8 4-9-16,-9 6 6 15,-6 6 14-15,-7 7-21 16,-4 1 19-16,-1 3-22 16,0 0 4-16,0 0-4 15,0 0 0-15,0 0-2 0,0 0-3 16,0 0-11-16,0 0-8 15,-1 11-42-15,-8 3-58 16,-2-3-146-16</inkml:trace>
  <inkml:trace contextRef="#ctx0" brushRef="#br0" timeOffset="197637.57">18493 15372 131 0,'0'0'613'0,"0"0"-519"16,0 0-31-16,0 0-31 15,0 0-13-15,0 0-19 16,-18-31-37-16,18 31-60 16,0 0-192-16,0-1-202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16T03:31:50.8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13258 4671 355 0,'0'0'145'0,"0"0"-97"16,0 0 8-16,0 0 15 15,0 0 38-15,0 0-92 16,0 0 4-16,0 0-1 16,-10-64-12-16,7 60 22 15,0 1-7-15,3-1-20 16,-1 4 37-16,1 0-36 16,0 0-4-16,0 0 2 0,0 0 0 15,0 0-4-15,0 0-10 16,0 17-12-16,0 8 14 15,4 2 10-15,3-1 0 16,3-2 0-16,3-7 3 16,1-3-6-16,7-5 2 15,13-7 1-15,21-2 14 16,28-30-14-16,24-17 7 16,13-10 5-16,3-4-11 15,-10 6 7-15,-16 9-8 16,-18 6 1-16,-21 5 22 15,-16 5-20-15,-11 4 6 16,-10 7 14-16,-9 7-10 0,-7 4 5 16,-5 3-18-16,0 5 3 15,0 0-13-15,0 0-14 16,-11 16-62-16,-13 14-16 16,-5-1-100-16,3-6-233 15</inkml:trace>
  <inkml:trace contextRef="#ctx0" brushRef="#br0" timeOffset="164.47">14252 4464 562 0,'0'0'115'16,"0"0"-37"-16,0 0 13 15,0 0-56-15,0 0-9 16,0 0-26-16,-4 16-130 15,-5 5 30-15,-4-2-179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16T03:32:23.5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1389 6964 514 0,'0'0'54'0,"0"0"14"16,0 0-68-16,0 0 80 16,0 0-33-16,0 0-16 0,0 0 0 15,0 0-16-15,0-11 13 16,0 11 1-16,0 0-29 15,0-3 11-15,0 3-11 16,0 0-10-16,0 0-2 16,0 6-87-16,0 13-17 15,-3 10 38-15,-12 0-74 16,-7-8-157-16</inkml:trace>
  <inkml:trace contextRef="#ctx0" brushRef="#br0" timeOffset="370.18">922 7916 447 0,'0'0'118'16,"0"0"-54"-16,0 0-52 15,0 0 29-15,0 0 0 16,0 0-41-16,0 0 0 16,2 0-5-16,5 0-67 15,1 1-18-15,3 7-3 16,-3 0-113-16</inkml:trace>
  <inkml:trace contextRef="#ctx0" brushRef="#br0" timeOffset="796.66">894 8889 448 0,'0'0'99'0,"0"0"14"16,0 0-20-16,0 0-20 15,0 0-68-15,0 0 0 16,-2-15-5-16,2 15 4 16,0 0-17-16,0 0 13 15,0 0-29-15,0 0 23 16,0 0-23-16,0 4 4 16,9 4-33-16,3 4-50 15,-6 1-37-15,-6 1-239 16</inkml:trace>
  <inkml:trace contextRef="#ctx0" brushRef="#br0" timeOffset="1185.15">1474 9975 254 0,'0'0'77'0,"0"0"8"16,0 0-23-16,0 0-6 15,0 0-30-15,0 0-3 16,0 0-18-16,0 0 0 16,0 0 6-16,0 0-11 15,6 0 0-15,7 3-7 16,-4 13-31-16,-3 4-94 0,-6 3-189 15</inkml:trace>
  <inkml:trace contextRef="#ctx0" brushRef="#br0" timeOffset="1585.98">1486 11371 447 0,'0'0'44'16,"0"0"27"-16,0 0-30 16,0 0 4-16,0 0-15 15,0 0-28-15,-3-21-2 16,0 21 0-16,3 0 6 15,0 0-12-15,0 2-44 16,0 13-5-16,0-3-48 16,0-2-226-16</inkml:trace>
  <inkml:trace contextRef="#ctx0" brushRef="#br0" timeOffset="1984.55">1614 12112 38 0,'0'0'101'0,"0"0"-96"0,0 0-5 16,0 0-1-16,0 0-28 15,0 0-55 1</inkml:trace>
  <inkml:trace contextRef="#ctx0" brushRef="#br0" timeOffset="7572.51">2437 12272 25 0,'0'0'23'16,"0"0"-22"-16,0 0 3 15,0 0-4-15,0 0-5 16,0 0-2-16,0 0-17 16,5-49 17-16,-2 47 6 15,-3-1 2-15,0-1 3 16,0 3 1-16,0-2-4 15,3 3-1-15,-3 0 0 0,0 0-2 16</inkml:trace>
  <inkml:trace contextRef="#ctx0" brushRef="#br0" timeOffset="8284.53">2376 13511 19 0,'0'0'22'16,"0"0"9"-16,0 0 8 16,0 0-27-16,0 0-10 15,0 0-2-15,-1 0 0 16,1 0-2-16,0 0 1 16,0 0 1-16,0 0 17 0,0 0 17 15,0 0 0-15,0 0 8 16,0 0 3-16,0-2 20 15,0 1-34-15,0 1-24 16,-2-3 9-16,1 3-12 16,1 0 2-16,-2 0 6 15,2-2-11-15,0 2-1 16,-2-3 0-16,2 3-17 16,0-2-19-16,0 1-36 15,0-2-39-15,0-3-39 16</inkml:trace>
  <inkml:trace contextRef="#ctx0" brushRef="#br0" timeOffset="14216.37">3185 5900 84 0,'0'0'80'16,"0"0"-25"-16,0 0-11 16,0 0 38-16,0 0-3 15,0 0-20-15,0 0 10 16,-24-43-59-16,22 39 37 16,0 0 0-16,-1-3-25 15,-2 6 11-15,2-2-32 16,0 1-1-16,0 2 15 0,3 0-12 15,-3 0-3 1,-2 0 0-16,-2 0 1 0,1 0-8 16,-1 6 7-16,2 4 0 15,-1 2-3-15,-1 1 5 16,4 2-2-16,0 1 0 16,3 0 1-16,0-1-6 15,0-3 5-15,10 0-11 16,7-4 7-16,1-4 8 15,11-4-4-15,1 0 2 16,0-8 3-16,-2-8 9 16,-7-3-11-16,-4-1-3 15,-7-1 23-15,-5-3-22 16,-5 2 27-16,0 2-28 16,0 1 7-16,-20 4-17 15,-7 6 8-15,-4 2-2 0,4 7-3 16,0 0 1-16,8 0-10 15,7 4-13-15,4 13-19 16,8 5-53-16,0-1 11 16,0-1-272-16</inkml:trace>
  <inkml:trace contextRef="#ctx0" brushRef="#br0" timeOffset="15099.54">3708 5850 34 0,'0'0'134'0,"0"0"-39"16,0 0 57-16,0 0-99 15,0 0-32-15,0 0 44 16,2-37-18-16,-2 35 9 16,0 2-9-16,0 0-26 15,0 0-5-15,0 0-16 16,0 0-7-16,0 0 4 16,0 12-10-16,0 6 13 15,0 3-2-15,0 3 4 16,0 2 7-16,0 3-9 15,-3-2 0-15,-3 2-1 0,3-2-40 16,3-8-100 0,0-6-158-16</inkml:trace>
  <inkml:trace contextRef="#ctx0" brushRef="#br0" timeOffset="15259.65">3715 6055 499 0,'0'0'86'0,"0"0"-28"15,0 0-39-15,0 0-19 16,0 0-28-16,0 0-114 0,0-2-96 16</inkml:trace>
  <inkml:trace contextRef="#ctx0" brushRef="#br0" timeOffset="16885.93">3910 8422 239 0,'0'0'41'0,"0"0"13"16,0 0-46-16,0 0 27 15,0 0-15-15,0 0-11 16,0 0-6-16,0 0 2 16,0 0-4-16,0 0-1 15,0 3 0-15,0 2-5 16,4 4-39-16,5 1-17 16,2-1-88-16</inkml:trace>
  <inkml:trace contextRef="#ctx0" brushRef="#br0" timeOffset="17510.52">5923 8301 104 0,'0'0'53'0,"0"0"-18"15,0 0-8-15,0 0-5 16,0 0-14-16,0 0 4 16,0-1 0-16,0 0-12 15,0 1 0-15,0 0-3 16,1 0-6-16,1 0-57 0,-2 4-129 16</inkml:trace>
  <inkml:trace contextRef="#ctx0" brushRef="#br0" timeOffset="27162.02">5689 8199 31 0,'0'0'5'15,"0"0"-4"-15,0 0-1 16,0 0 0-16,0 0-6 15,0 0-6-15,0 0-7 16,0 0 19-16,0-8 0 16,0 7 1-16,0-3 3 15,2 0 0-15,-2 1-3 16,0 1 23-16,1-1-20 16,-1 0 6-16,0 2 12 15,0-4-10-15,2 3-5 0,-2-1 1 16,1 0-6-16,-1 0 5 15,0 2 16-15,2-1-13 16,-2 2 1-16,0-2-10 16,0-1 2-16,0 0-3 15,0 1 2-15,0 0-2 16,0 2 0-16,0-1 0 16,0-1 4-16,0 1-2 15,0-1 0-15,0 2-2 16,0 0-4-16,1 0-3 15,1 0 2-15,-1 0-9 16,-1 0 0-16,0 0-6 16,0 0 12-16,0 0 8 15,0 0 0-15,0-1 7 16,0 1-7-16,0-1 5 0,0 1 4 16,0 0-9-1,0 0-40-15,0 0-2 0,0 0 11 16</inkml:trace>
  <inkml:trace contextRef="#ctx0" brushRef="#br0" timeOffset="27654.45">5701 8144 23 0,'0'0'41'16,"0"0"-16"-16,0 0-9 16,0 0-3-16,0 0 31 15,0 0-27-15,0-1-16 16,0 1 12-16,0-2-12 16,0 2 0-16,0-1 1 15,0 0 0-15,0 1-4 16,0 0 0-16,0 0 2 15,0 0 12-15,0 0-9 16,0 0 11-16,0 0 18 16,0 0 6-16,0 0-2 15,0 0-22-15,0 0-14 0,0 0 2 16,0 0-2 0,0 0-13-16,-4 1-25 0,-2 12 17 15,-5 5 18-15,-1 5-1 16,0 7 4-16,-4 3-4 15,-2 6 4-15,-2 4-1 16,-3 4-13-16,-1-1-5 16,3 0-30-16,-3-3 35 15,2-2 14-15,1 0-2 16,0 2 2-16,0-3-2 16,3 0-6-16,2-1-36 15</inkml:trace>
  <inkml:trace contextRef="#ctx0" brushRef="#br0" timeOffset="29053.61">6525 9243 6 0,'0'0'37'0,"0"0"-7"16,0 0 10-16,0 0 0 16,0 0-32-16,0 0 11 15,-38-25-19-15,16 39 2 16,1 3-2-16,0 0 0 16,3 0-18-16,5-1 14 15,1-2-7-15,3-1 6 16,3-3 2-16,4 0 3 15,2-3-3-15,0 1 3 16,0-2 0-16,2-3 1 16,11 0 1-16,1-3 1 15,2 0 1-15,1 0-1 0,3 0 16 16,0 0-19-16,8 0 0 16,2 0 0-16,0 0 0 15,3-1-9-15,-6-1-57 16,-2 1-10-16</inkml:trace>
  <inkml:trace contextRef="#ctx0" brushRef="#br0" timeOffset="29187.49">6723 9361 3 0,'0'0'19'0,"0"0"-9"16,0 0-6-16,0 0 15 16,0 0-13-16,0 0-1 15,-103 11-1-15,63-6-4 0,-5 0-6 16,-12-2-3-1,-6-3-46-15</inkml:trace>
  <inkml:trace contextRef="#ctx0" brushRef="#br0" timeOffset="29752.39">3177 9152 120 0,'0'0'92'16,"0"0"-29"-16,0 0-23 16,0 0 13-16,0 0-42 15,0 0 4-15,91-41-15 16,-58 41 0-16,2 0 7 15,0 15-7-15,1 7 2 16,1 6-2-16,5 6 0 16,12 5-7-16,13-2 0 15,18-4-29-15,15-11-69 0,10-7-125 16</inkml:trace>
  <inkml:trace contextRef="#ctx0" brushRef="#br0" timeOffset="30403.29">6402 9186 270 0,'0'0'125'16,"0"0"-44"-16,0 0-10 15,0 0 13-15,0 0-31 16,0 0-19-16,0-1-16 0,0 1-16 15,0 0 15-15,0 0-10 16,0 0-2-16,0 0 17 16,0 0-16-16,0 0 3 15,0 0-9-15,0 0-12 16,0 3-17-16,0 15-110 16,0 3 21-16,-15 1-16 15,-10 0-200-15</inkml:trace>
  <inkml:trace contextRef="#ctx0" brushRef="#br0" timeOffset="32083.63">6217 11490 85 0,'0'0'0'16,"0"0"0"-16,0 0-18 16</inkml:trace>
  <inkml:trace contextRef="#ctx0" brushRef="#br0" timeOffset="36944.84">5707 14774 59 0,'0'0'90'16,"0"0"-23"0,0 0-2-16,0 0 6 0,0 0-46 15,0 0-18-15,0 0 7 16,-27-6-6-16,17 6 8 15,2 0 7-15,-1 5-3 16,-2 0 7-16,3 0-21 16,-1 5-6-16,3-6 5 15,-1 3-2-15,7-4-3 16,-2-1 0-16,1 0 2 16,1-1-2-16,-2 1 0 15,2-1 0-15,-1 0 5 0,1 2-4 16,0-1 19-1,0-1-5-15,0 2-9 0,0-1 19 16,0 3-17-16,0 2-2 16,10-3 10-16,8 3 9 15,1-2-5-15,4-2-10 16,2 0-4-16,2-3 27 16,4 0-23-16,2-3 0 15,-2-8 22-15,-1 0-21 16,-3 2-1-16,-5 3-10 15,-5 0 8-15,-5 3-7 16,-9 2-1-16,-3 1 0 16,0 0 2-16,0 0 2 15,0 0 15-15,0 0 7 16,0 0-20-16,-6 0 23 0,-6 0-29 16,1 0 0-16,2 5-7 15,-1 6-27-15,3 3-25 16,-1-1-21-16,2 0-52 15,0 0-25-15,5-3-146 16</inkml:trace>
  <inkml:trace contextRef="#ctx0" brushRef="#br0" timeOffset="38594.12">9719 14862 157 0,'0'0'116'0,"0"0"-20"15,0 0-33-15,0 0 4 16,0 0-35-16,0 0 6 16,-17-13-7-16,17 11 4 15,0 2 10-15,0 0-26 16,0 0 3-16,0 0 4 15,0 0-17-15,0 0 11 16,0 0-20-16,3 0-11 16,16 0 8-16,9 7 5 15,5 1-2-15,3-1 0 16,1-1 3-16,-1-1-3 0,-2-5 0 16,-2 0 0-16,0 0-2 15,-4-1 8-15,0-6-6 16,0-1 0-16,-3 2 5 15,1-2-6-15,-4 1 1 16,-8 3 0-16,-4 1 0 16,-7 1 4-16,-3 2-4 15,0 0 9-15,0 0-6 16,0 0 18-16,0 0-13 16,0 0-8-16,0 0 11 15,0 0-11-15,-2 0 0 16,-12 0-2-16,1 9-9 15,-4 2-14-15,3 1-20 0,-1-3-25 16,8-1-11-16,1-8-75 16,3 0-199-16</inkml:trace>
  <inkml:trace contextRef="#ctx0" brushRef="#br0" timeOffset="53329.59">13644 13579 14 0,'0'0'65'0,"0"0"-40"0,0 0 9 16,0 0-33-16,0 0 1 15,0 0 5-15,0 0-6 16,0 0 1-16,4 9 4 16,-4-5-4-16,0 0 25 15,0 1-16-15,-4-1-4 16,2 0 0-16,-2-1-4 16,2-1-3-16,0-1 0 15,2-1 2-15,0 0-1 16,0 0-1-16,0 0 0 15,-2 2 13-15,-4-1-13 16,-3 2-32-16,-2 0-106 0</inkml:trace>
  <inkml:trace contextRef="#ctx0" brushRef="#br0" timeOffset="56178.45">13945 10335 137 0,'0'0'81'16,"0"0"-61"-16,0 0 72 0,0 0-72 15,0 0 0-15,0 0 13 16,0 0-26-16,3-16 35 16,-3 15-15-16,0 1-11 15,0 0 7-15,0 0-14 16,0 0 9-16,0 0-16 15,0 0 5-15,0 0-6 16,0 0-1-16,0 0-8 16,0 0 7-16,0 0-5 15,0 0 6-15,0 0 0 16,0 0 0-16,0 0 5 16,0 0-5-16,0 0 0 15,0 0-5-15,0 0-15 0,0 8-96 16,0 4 6-1,0-4 14-15</inkml:trace>
  <inkml:trace contextRef="#ctx0" brushRef="#br0" timeOffset="57821.94">9863 11314 143 0,'0'0'81'0,"0"0"-73"16,0 0 35-16,0 0-5 15,0 0-5-15,0 0-1 16,0-10-13-16,0 9 5 16,0 1 10-16,0 0-8 15,0 0 6-15,0 0-29 0,0 0 5 16,0 0-8-16,0 0 3 15,0 0-2-15,0 0-1 16,0 0 0-16,0 0-6 16,0 0 6-16,0 0 0 15,0 0-1-15,0 0 6 16,0 0 3-16,0 0-7 16,0 0-1-16,0 0 6 15,0 0-6-15,0 0-3 16,0 1-55-16,0 13-34 15,-8-2 76-15,-4 2-99 16,-4-6-58-16</inkml:trace>
  <inkml:trace contextRef="#ctx0" brushRef="#br0" timeOffset="58408.28">9278 12574 39 0,'0'0'41'0,"0"0"-11"15,0 0-21-15,0 0-6 16,0 0 1-16,0 0-1 16,0 0-2-16,0 2-1 15,3 3-2-15,7 1-32 0</inkml:trace>
  <inkml:trace contextRef="#ctx0" brushRef="#br0" timeOffset="77344.3">13505 10174 139 0,'0'0'66'0,"0"0"-1"16,0 0 14-16,0 0-31 16,0 0 4-16,0 0-22 15,0 0-3-15,0 0-20 16,9-28-5-16,-9 26 35 15,0 2-17-15,1 0-19 16,1 0-1-16,-2 5-74 0,0 5-50 16,-3-4-108-16</inkml:trace>
  <inkml:trace contextRef="#ctx0" brushRef="#br0" timeOffset="81281.56">16244 13571 9 0,'0'0'21'15,"0"0"-21"-15,0 0 6 16,0 0 1-16,0 0-6 0,0 0 10 16,4-3-11-1,-4 3-14-15,0 0-26 0</inkml:trace>
  <inkml:trace contextRef="#ctx0" brushRef="#br0" timeOffset="81407.36">16244 13571 19 0,'-8'9'10'16,"8"-7"-10"-16,0-1-1 15,0 1-2-15,0 0-21 16</inkml:trace>
  <inkml:trace contextRef="#ctx0" brushRef="#br0" timeOffset="81718.58">16230 13593 4 0,'0'0'16'0,"0"0"-16"16,0 0-1-16,0 0 0 15,0 0-11-15,0 0 12 16,0 5 0-16,0-3 1 15,0-1 9-15,0-1-5 16,0 3 4-16,0-2 10 16,-1 3-16-16,-1-1 3 15,-1-1-1-15,0 1-3 16,2 1-1-16,-2-1-1 16,0-1-5-16,1 1 3 0,2-1-5 15,-2 0 7-15,2-2 0 16,0 0 1-16,-4 1 6 15,3 3 4-15,-2 4-7 16,-3-3 2-16,-3 2-6 16,-3 0-7-16</inkml:trace>
  <inkml:trace contextRef="#ctx0" brushRef="#br0" timeOffset="83140.45">14000 13906 7 0,'0'0'22'0,"0"0"-7"16,0 0 19-16,0 0-21 15,0 0 27-15,0 0 29 16,-13 8-2-16,11-8 0 16,2 0-23-16,0 0-5 15,0 0-19-15,0 0-17 16,0 3-3-16,0 5-36 16,0-3-53-16,0-1-31 0</inkml:trace>
  <inkml:trace contextRef="#ctx0" brushRef="#br0" timeOffset="84500.53">19321 13851 44 0,'0'0'12'0,"0"0"-1"15,0 0-10-15,0 0 1 16,0 0-2-16,0 0-10 16,7 0 0-16,-7 0 10 15,0 0 5-15,0 0 14 16,0 0-7-16,0 0 26 16,0 0 1-16,0 0-4 15,0 0 0-15,0 0-33 16,0 0-2-16,0 0 0 15,0 0 0-15,0 0-7 16,0 0-16-16,0 0 10 16,0 0 8-16,2 0 5 0,-1 0-11 15,1 0-21-15,-2 0-27 16,0 0-19-16</inkml:trace>
  <inkml:trace contextRef="#ctx0" brushRef="#br0" timeOffset="86067.55">14707 13640 85 0,'0'0'65'0,"0"0"-31"0,0 0 32 15,0 0 37-15,0 0-41 16,0 0-10-16,0-6-21 16,0 6-9-16,1 0-8 15,3 0-14-15,0 0-35 16,2 7 9-16,6 0-63 15,2-1-7-15,6-3-178 16</inkml:trace>
  <inkml:trace contextRef="#ctx0" brushRef="#br0" timeOffset="86365.77">16200 13618 118 0,'0'0'48'0,"0"0"-42"0,0 0-3 16,0 0-2-16,0 0-1 15,0 0-3-15,14 19-60 16</inkml:trace>
  <inkml:trace contextRef="#ctx0" brushRef="#br0" timeOffset="87117.58">19029 13660 19 0,'0'0'49'16,"0"0"-29"-16,0 0 3 0,0 0 11 16,0 0-12-1,0 0-19-15,0-5-3 0,0 5-85 16</inkml:trace>
  <inkml:trace contextRef="#ctx0" brushRef="#br0" timeOffset="87447.22">19029 13660 5 0,'10'-2'21'15,"-4"-8"-12"-15,-2 2 41 16,-1-1-22-16,2 1 31 16,-2 2-44-16,-2 1 14 15,1 2 3-15,-2 3-32 16,0 0 2-16,2 0-5 15,-2 0-68-15,0 0 23 16,0 3-41-16</inkml:trace>
  <inkml:trace contextRef="#ctx0" brushRef="#br0" timeOffset="107176.1">12817 2244 89 0,'0'0'64'0,"0"0"6"0,0 0-22 16,0 0 45-16,0 0-41 16,0 0 18-16,0 0-28 15,29-77 0-15,-28 65 17 16,1 5-10-16,-1-3 18 15,-1 3-45-15,0 2-8 16,1 0 16-16,-1 5-23 16,0 0-6-16,0 0 0 15,0 0 3-15,0 0-8 16,0 0-6-16,0 8-19 16,5 15 25-16,-3 12-1 15,-1 12 4-15,-1 9-1 16,-1 14 4-16,-19 4-1 0,-1 1-1 15,-1-5 0-15,1-15 1 16,11-12 1-16,2-11-2 16,7-12 1-16,-1-9 3 15,0-4-3-15,2-4-1 16,0-3 0-16,0 0 11 16,0 0-11-16,0 0-6 15,0 0-9-15,0-12-47 16,11-14-204-16</inkml:trace>
  <inkml:trace contextRef="#ctx0" brushRef="#br0" timeOffset="107890.43">12916 2149 200 0,'0'0'114'0,"0"0"-60"16,0 0 1-16,0 0 23 15,0 0-28-15,0 0-16 16,3-43-34-16,16 38 0 16,8 0 3-16,3 4-1 15,0 1 0-15,-4 0-2 16,2 11-15-16,-8 4 13 15,-2 9-45-15,-7-2-3 16,-7 2 15-16,-4-2-27 0,0 0 23 16,-13 0-1-1,-10-1 38-15,-4 1-3 0,1-1 9 16,-3-3-4-16,6 3 24 16,6-5 2-16,4 4-1 15,10 3-22-15,3 1-2 16,0 6 17-16,0 3-11 15,16-2 0-15,8-3 16 16,6-1-10-16,1-2 24 16,0-2-13-16,-4-3-20 15,-7 0 10-15,-7 1-14 16,-9-3 0-16,-4 1 3 16,0-2 0-16,-14-3-2 15,-18 5 6-15,-13 1-2 16,-11-1 16-16,-7 0-19 0,0-6-2 15,5-2 7-15,9-7-1 16,13-3 13-16,14-1 5 16,15 0 38-16,7 0 18 15,9-7-80-15,37-17-49 16,20-7-94-16,23-3-149 16</inkml:trace>
  <inkml:trace contextRef="#ctx0" brushRef="#br0" timeOffset="108857.66">13514 2461 432 0,'0'0'59'0,"0"0"4"16,0 0-16-16,0 0-17 16,0 0 20-16,0 0-45 15,-29-57-5-15,13 79-5 16,-6 11 2-16,-2 6 6 15,0 7-2-15,5-2-1 16,5 5 3-16,7-6-14 16,4-4-5-16,3-11-38 0,0-12 13 15,6-12 32-15,7-4 9 16,7-12 22-16,1-16-1 16,3-2-2-16,-5-2-5 15,-10 4-1-15,-6 0 28 16,-3 4-28-16,0 7-9 15,0 5-4-15,0 8 2 16,0 4-8-16,4 0-10 16,13 10-17-16,5 10 30 15,9 3-12-15,7 3 7 16,4 0-4-16,4-6-15 16,-3-6 26-16,-6-11-20 15,-1-3 14-15,-3-7 4 0,-2-20 6 16,3-4-2-16,-1-8-1 15,-6 3 4-15,-10 4-3 16,-9 5-1-16,-5 5 0 16,-3 10 2-16,0 6 1 15,0 3 27-15,0 3-30 16,0 0-5-16,0 3 3 16,2 13-4-16,2 2 6 15,-1-1 0-15,2-3 1 16,-2-4-1-16,0-6 0 15,1-1 2-15,-4-3 7 16,0 0 6-16,0 0 39 16,0 0 19-16,0-7-51 0,-7-3-22 15,-11 2-2 1,-4 6-18-16,-2 2 16 0,3 2-9 16,3 14 11-16,3 7-4 15,6 4-1-15,8 4 3 16,1 4 4-16,4 5-8 15,23-1 0-15,13-5-9 16,15-12 0-16,11-19-27 16,4-3-6-16,5-23 5 15,1-17-82-15</inkml:trace>
  <inkml:trace contextRef="#ctx0" brushRef="#br0" timeOffset="109940.42">14395 2181 254 0,'0'0'277'0,"0"0"-199"15,0 0-16-15,0 0-56 16,0 0-6-16,0 0-10 16,-13 36 8-16,13 15 2 15,2 11 10-15,8 0-8 16,2 1 22-16,3-6-23 15,-3-10 3-15,-3-11 2 16,-2-8-3-16,1-10-3 16,-2-8 0-16,-2-6 4 15,-1-2 0-15,0-2-1 16,2 0-3-16,3-9 15 16,3-8-15-16,-2 0-1 15,1 4 1-15,-2 0 0 16,-5 6 0-16,3 2 0 0,-6 0 0 15,1 5 32 1,-1 0-18-16,0 0-7 0,0 0-7 16,0 0-7-16,2 0 5 15,-2 0-20-15,0 0 20 16,0 0-5-16,1 0 8 16,8-6-1-16,5-4 3 15,9-6 0-15,6-3 2 16,-3-5-5-16,-4-1 0 15,-6-1 2-15,-10-3 3 16,-6 0-5-16,0 5 7 16,0 4-6-16,-9 7 28 0,3 7-29 15,0 6-5-15,-1 0 1 16,-5 10-10-16,-3 19 13 16,0 5 0-16,3 7 2 15,8 2-8-15,4-2 7 16,7-4 0-16,20-11-2 15,13-12 4-15,6-11-2 16,9-3 3-16,5-14 2 16,3-18-2-16,-4-7-3 15,-5-9 0-15,-12-4 0 16,-6-2 2-16,-14-4-2 16,-14 5 0-16,-8 5 4 15,-11 10 5-15,-10 12-2 0,7 12-7 16,4 9 14-16,3 5-14 15,-2 11-21-15,-6 20 17 16,-5 16 4-16,1 12 0 16,4 6 0-16,5 0 0 15,9-6-5-15,1-11 8 16,0-12-4-16,16-13 1 16,3-10-4-16,1-9-1 15,3-4 5-15,1-1-2 16,0-18-8-16,-6-1 10 15,-3 1 0-15,-9 2-1 16,-5 4 3-16,-1 6 0 0,0 5-2 16,2 2 0-16,1 0-4 15,2 0 0-15,9 14-2 16,4 10 4-16,8 3 4 16,5 2-9-16,6-1-4 15,8-7-57-15,-2-5 4 16,3-8-33-16,-4-8-45 15,0 0-112-15</inkml:trace>
  <inkml:trace contextRef="#ctx0" brushRef="#br0" timeOffset="110241.18">15417 2464 337 0,'0'0'148'0,"0"0"-5"16,0 0-102-16,0 0-41 0,0 0-12 15,0 0 12-15,-3 44-1 16,17-17 1-16,-1-1 0 16,6-6 9-16,0-4-8 15,1-7 17-15,2-5-6 16,1-4-6-16,1 0 23 16,1-12 4-16,-4-10-3 15,-6-6 1-15,-6-3-21 16,-9-2 8-16,0 0-18 15,-25 2-1-15,-8 11-7 0,1 9-39 16,10 9 8 0,7 2 13-16,8 5-70 0,4 16 21 15,3 3-28 1,0 0-143-16</inkml:trace>
  <inkml:trace contextRef="#ctx0" brushRef="#br0" timeOffset="110823.42">15736 2517 213 0,'0'0'303'0,"0"0"-291"15,0 0-1-15,0 0 11 16,0 0-6-16,0 0-16 16,88-22 0-16,-66 15 3 15,-2-3 3-15,-5-4-2 16,-7 1 100-16,-5-4-79 0,-3-4 20 15,0 0-17-15,-2-4-20 16,-16 4 9-16,-3 7-17 16,-1 9-4-16,3 5 4 15,0 3-24-15,2 16 10 16,0 7-7-16,5 3 20 16,9 8-10-16,3 1 10 15,10-2 0-15,21-4 0 16,12-12 2-16,10-11 1 15,10-9-2-15,3 0 0 16,3-17-3-16,-5-11 3 0,-11-5 0 16,-12-4 0-16,-13-3 3 15,-12-1-4-15,-11-3 1 16,-5 2 0-16,0 7-9 16,-10 8-17-16,-1 12 26 15,5 8 13-15,5 7-13 16,-1 0-10-16,0 3-41 15,1 21 24-15,-2 10 20 16,-2 11 7-16,0 2 0 16,3-4 5-16,2-6-4 15,0-7 3-15,0-5 11 16,0-6-6-16,0-5 17 16,0-3-25-16,-7-2 8 15,-14-1 7-15,-15 4-10 16,-13 4 5-16,-17 0-11 0,-4 4-43 15,-4-3-55-15,2-6-262 16</inkml:trace>
  <inkml:trace contextRef="#ctx0" brushRef="#br0" timeOffset="111637.12">14431 2224 218 0,'0'0'37'0,"0"0"72"16,0 0-32-16,0 0-38 15,0 0-3-15,0 0-10 16,-1-9-26-16,1 9 0 15,0 0 7-15,0 0-5 16,0 0 2-16,0 0-4 16,0 0 1-16,0 9-5 15,0 11 4-15,0 7 0 16,-6 16 7-16,-4 6-1 16,-4 9 12-16,-4 5 1 0,3-2-19 15,3 3 21-15,3-2-20 16,8-6 4-16,1-6 5 15,0-14-8-15,1-10 2 16,8-9-4-16,0-9-4 16,-1-4 2-16,2-4-27 15,5-4 14-15,2-18-58 16,2-5-106-16,0-7-16 16</inkml:trace>
  <inkml:trace contextRef="#ctx0" brushRef="#br0" timeOffset="112104.08">14840 2355 397 0,'0'0'70'15,"0"0"-3"-15,0 0-13 16,0 0-3-16,0 0-28 16,0 0-23-16,-15 15 0 15,-10 12 2-15,-5 4-1 16,-3 0 7-16,0-1-3 16,2-5-2-16,3-4 6 15,0-4-9-15,8-4 0 0,3-5 3 16,6-3 0-1,6-5-3-15,2 0 3 0,2 0 0 16,1-2 3-16,0-6-6 16,0 5 0-16,0 2-5 15,0 1-1-15,0 0-14 16,0 0-6-16,3 0 21 16,0 9-2-16,1 6 7 15,0 0 0-15,2 3-1 16,1 1 4-16,5 1-3 15,6 4 0-15,11-1 3 16,7-1 9-16,10-7-12 0,0-4-3 16,0-6-51-1,-8-5-144-15</inkml:trace>
  <inkml:trace contextRef="#ctx0" brushRef="#br0" timeOffset="112276.11">14701 2772 597 0,'0'0'99'0,"0"0"-11"16,0 0-16-16,0 0-47 15,0 0-4-15,0 0-21 16,-6-6-9-16,6 6-4 16,0 0-114-16,9 3-4 15,13-3-57-15</inkml:trace>
  <inkml:trace contextRef="#ctx0" brushRef="#br0" timeOffset="211027.09">10987 12299 210 0,'0'0'34'15,"0"0"5"-15,0 0 22 16,0 0-45-16,0 0-1 15,0 0 7-15,0 0 5 16,0 0 17-16,0 0-13 16,-1-17-9-16,1 15 19 15,0 2-37-15,0 0 5 16,0 0-9-16,0 0 8 16,0 0-16-16,0 0 6 15,-3 0 1-15,3 0-10 0,0 0 11 16,0 0 0-16,0 0 0 15,0 0 4-15,0 0 5 16,0 0-9-16,0 0 8 16,0 0 38-16,0 0-28 15,0 0 2-15,0 0-16 16,0 0-4-16,0 0-14 16,0 0-93-16,0 9 7 15,-2-1-28-15</inkml:trace>
  <inkml:trace contextRef="#ctx0" brushRef="#br0" timeOffset="-202038.83">3959 15093 153 0,'0'0'80'16,"0"0"36"-16,0 0-84 0,0 0 1 15,0 0-4-15,0 0 21 16,0 0-45-16,0 0 4 16,0-28 18-16,0 24 5 15,0 0-13-15,0-2-19 16,0 2 0-16,0-1 60 16,0 0-38-16,0 2-14 15,0-2 4-15,0 1 9 16,0-1-7-16,0-1-14 15,0 0 0-15,3-4 1 16,0 2-1-16,0-3 0 0,3 5 6 16,-3-1 2-1,1 3 15-15,-2 1-10 0,-1 0-8 16,1 3 21-16,-2-1-26 16,0 1 0-16,0 0-1 15,3 7-4-15,-2 14 1 16,-1 11 1-16,0 7 3 15,0 8 10-15,-16 5-8 16,1 2-2-16,-3-2 7 16,3 1-4-16,0-8-3 15,3-5 0-15,5-8 0 16,4-8-11-16,3-9-2 16,0-6-1-16,0-6 14 15,0-3-2-15,0 0-6 0,0 0 5 16,6-3-15-16,6-11-33 15,-1-2-87-15,-3-2-59 16</inkml:trace>
  <inkml:trace contextRef="#ctx0" brushRef="#br0" timeOffset="-200290.82">5803 15078 248 0,'0'0'116'0,"0"0"-77"16,0 0 50-16,0 0-15 15,0 0-45-15,0 0 15 16,2-20 9-16,-2 19-28 16,0 1 34-16,0 0-47 0,0 0-6 15,0 0-6-15,-7 0 4 16,0 2-4-16,-5 9 0 15,-3 3 0-15,3 2-2 16,0 1 2-16,-3 3 0 16,3 2 0-16,-1 2 4 15,-1 0-4-15,2-1 0 16,2-2 0-16,2-2-4 16,4-1 4-16,1-4 0 15,3-3-2-15,0-1 2 16,0-3-1-16,7-3-4 15,7-2 5-15,7-2 5 16,5 0-5-16,6 0-5 16,4-6 3-16,-2-2-7 15,-1 1 8-15,-3 0-8 0,-5 1 9 16,-1 0-6-16,-8 1 6 16,-1 0 0-16,-4-1 1 15,0 2-1-15,-1-2-6 16,0 1-16-16,5-2-37 15,-3 1 1-15,-2-1 14 16,-1 2 11-16,-5-2 17 16,-2 4 14-16,-2-3 2 15,0-2 7-15,0 2 5 16,0-3 39-16,0 1-1 16,-6-2-5-16,3 3 2 0,-3 1-19 15,5 4 2-15,-1-1-30 16,1 3 2-1,-2 0 0-15,3 0-2 0,0 0 0 16,0 0-1-16,0 0 1 16,0 0-3-16,-3 0 2 15,-2 12 1-15,1 8 13 16,-2 4-13-16,-3 3 0 16,0 4 14-16,0-2-13 15,-1 5 11-15,1 1-9 16,-2 0-1-16,2 1 5 15,0-1-6-15,0-3-1 16,5-2 1-16,-1-2 6 0,4-7-14 16,1-4 4-1,0-5-14-15,0-6 8 0,0-2-15 16,0-3 24-16,0-1 1 16,0 0 6-16,0 0-9 15,0 0 2-15,0 0 0 16,0 0-7-16,0 0-21 15,0 0-32-15,0 0-28 16,0-4-148-16</inkml:trace>
  <inkml:trace contextRef="#ctx0" brushRef="#br0" timeOffset="-199075.62">9868 15204 358 0,'0'0'88'15,"0"0"-9"-15,0 0-45 16,0 0-10-16,0 0 0 16,0 0-22-16,21-49 2 15,-19 40 28-15,1 3-14 16,-3 0 22-16,2 1-14 15,-2 0-18-15,0 1 42 0,0 2-18 16,0 2-5-16,0 0-5 16,0 0-21-16,0 0 9 15,0 0-10-15,0 0 1 16,0 0-11-16,0 15 9 16,0 9 1-16,0 11-3 15,-5 6 7-15,-7 5-4 16,1 0 0-16,0-2 4 15,2-5-1-15,0-3-3 16,3-5 0-16,3-5-5 16,1-8 3-16,2-7 1 15,0-5-12-15,0-5 4 16,0-1 0-16,2 0 9 16,7-4-3-16,6-13-12 15,0-1-50-15,-2-2-25 0,-6 0-123 16</inkml:trace>
  <inkml:trace contextRef="#ctx0" brushRef="#br0" timeOffset="-198639.85">10130 15209 402 0,'0'0'113'0,"0"0"-60"15,0 0-29-15,0 0-3 16,0 0 23-16,0 0 7 16,-33 67-30-16,28-44 7 15,3 0-22-15,2-3-2 16,0 1 9-16,0-1-13 15,14-6 0-15,9-4-3 16,6-6-5-16,4-4-12 16,3 0 8-16,3-11 12 15,-7-6-6-15,-2-5 7 16,-7-2-1-16,-8-1 49 16,-11 1-2-16,-4-2 0 0,0 2-15 15,-10 2-20-15,-19 0 21 16,-5 7-33-16,-12 6 0 15,-3 4-1-15,9 5 1 16,8 0-4-16,10 11-52 16,11 7-55-16,6-2-67 15,5-5-356-15</inkml:trace>
  <inkml:trace contextRef="#ctx0" brushRef="#br0" timeOffset="-198458.7">10547 15232 641 0,'0'0'106'0,"0"0"-106"16,0 0-30-16,0 0-79 15,0 0-40-15,0 0-272 16</inkml:trace>
  <inkml:trace contextRef="#ctx0" brushRef="#br0" timeOffset="-196927.76">13891 15115 235 0,'0'0'111'16,"0"0"-3"-16,0 0-17 15,0 0-35-15,0 0 3 16,0 0-38-16,2-18-7 15,-2 18 25-15,0 0-39 0,0 0 0 16,0 9-2 0,0 14 4-16,0 6 36 0,0 10-35 15,-12 5-2-15,-3 3 8 16,1-1-8-16,0-2-2 16,2-5-22-16,4-3-51 15,1-8 23-15,7-8-39 16,0-8 12-16,0-9-19 15,13-3 23-15,4-1-36 16</inkml:trace>
  <inkml:trace contextRef="#ctx0" brushRef="#br0" timeOffset="-196442.07">14224 15047 396 0,'0'0'157'16,"0"0"-22"-16,0 0-51 15,0 0-38-15,0 0-24 16,0 0-12-16,-49 4-4 0,26 27-6 16,-1 7 0-1,5 5 4-15,6 4-3 0,7 1-1 16,4-1 0-16,2-3-19 16,3-7 6-16,17-8-38 15,7-8-23-15,2-10 49 16,7-7-22-16,3-4 25 15,-3 0 22-15,-2-7 0 16,-10-8 7-16,-12 1 15 16,-12-1 57-16,0 3 3 15,-17-1-39-15,-18 0-22 16,-3 3-10-16,-5 5-4 16,1 3 9-16,8 2-16 0,7 0-17 15,11 7-9-15,1 7-87 16,7-1-73-16,2-1-283 15</inkml:trace>
  <inkml:trace contextRef="#ctx0" brushRef="#br0" timeOffset="-196271.14">14221 15397 573 0,'0'0'190'15,"0"0"-76"-15,0 0-71 0,0 0-43 16,0 0-60 0,0 0-86-16,22-19 4 0,-2 19-186 15</inkml:trace>
  <inkml:trace contextRef="#ctx0" brushRef="#br0" timeOffset="-194733.13">18936 15135 273 0,'0'0'90'0,"0"0"-36"16,0 0 16-16,0 0-17 15,0 0-23-15,0 0 7 16,22-12-37-16,-1 10 0 15,-1 2 8-15,-1 0-8 16,-2 0 13-16,-3 0-13 16,-3 11 1-16,-4 2-2 15,-4 5 2-15,-3 6-1 16,0 1 0-16,-16 3-20 16,-8 0 1-16,-6 0-22 0,-6-1-19 15,2-3 30-15,3-5-21 16,1-2 25-16,5-6 26 15,5-5 1-15,2-1 25 16,8-1 15-16,2-1-18 16,7-2-1-16,1 1-21 15,0-1-2-15,21-1-36 16,12 0 1-16,11 0-4 16,4 0 10-16,1 0 30 15,-4-4 26-15,-7-4-2 16,-10 1 36-16,-6-3 31 15,-6 2-17-15,-8 1-2 0,-2 1-16 16,-3 2-30-16,-2 0-6 16,-1 1-20-16,0 2-8 15,0-1-23-15,0 2-42 16,0 0-12-16,0 0-109 16,2 0-159-16</inkml:trace>
  <inkml:trace contextRef="#ctx0" brushRef="#br0" timeOffset="-194214.33">19406 15112 437 0,'0'0'138'15,"0"0"-117"-15,0 0-15 16,0 0-4-16,0 0 37 16,0 0 14-16,-10 63-40 15,6-42 2-15,3 3 6 16,-1 0-19-16,2 0 13 15,0 2-15-15,7-5-5 16,13-4-26-16,10-8-52 0,9-6 15 16,8-3 25-16,0 0-43 15,-4-12 24-15,-10-5 62 16,-9-3 18-16,-8-1 78 16,-7-1-21-16,-6 3 42 15,-3 2-29-15,-2 0-35 16,-11 5-5-16,0 0-26 15,4 7-13-15,0 5 1 16,1 0-10-16,-5 9-2 16,0 13-1-16,-4 7-6 15,4 4 4-15,2 3-23 16,1-1-9-16,7-3 1 16,1 0-84-16,2-10-22 15,0-4-185-15</inkml:trace>
  <inkml:trace contextRef="#ctx0" brushRef="#br0" timeOffset="-194037.09">19662 15420 845 0,'0'0'118'0,"0"0"-57"16,0 0-61-16,0 0-15 15,0 0 15-15,0 0-70 0,-7 10 3 16,11 1-146 0,4-5-291-16</inkml:trace>
  <inkml:trace contextRef="#ctx0" brushRef="#br0" timeOffset="-187801.02">4254 15990 489 0,'0'0'96'0,"0"0"38"16,0 0-120-16,0 0-8 15,0 0 1-15,0 0-5 16,0 0 8-16,0-21-10 16,0 21 0-16,2 0 10 15,5 0-9-15,4 0-1 16,8 0 3-16,3 0 2 15,0 0-1-15,7 0-4 0,-3 3 0 16,-4 11-2-16,-7 5 3 16,-3 5-2-16,-12 6 0 15,0 9-29-15,-27 6 20 16,-11 3-28-16,-11 1-14 16,4-6-9-16,0-9-1 15,7-7 39-15,10-10 23 16,5-8 10-16,8-4 36 15,4-2 2-15,8 1-8 16,3-4-21-16,0 0-19 16,0 0-12-16,20 0 9 15,10-5-9-15,6-5-33 16,3 1 18-16,4-4 27 16,-1 1 4-16,-2-1-2 15,-1 1 1-15,-5 1-2 0,-3 0 4 16,-2 2-10-16,-8 1-5 15,-2 0-64-15,-6 1-208 16</inkml:trace>
  <inkml:trace contextRef="#ctx0" brushRef="#br0" timeOffset="-187511.44">4851 15950 511 0,'0'0'216'0,"0"0"-75"16,0 0-102-16,0 0-39 16,0 0-6-16,0 0 5 15,6 31 2-15,-6 5-3 16,0 5 2-16,0 2 0 15,0 1 7-15,0 1-5 16,0 0-4-16,0-1-6 16,0-8-48-16,0-10-59 15,0-12-80-15,3-14-146 16</inkml:trace>
  <inkml:trace contextRef="#ctx0" brushRef="#br0" timeOffset="-186836.17">4928 15979 408 0,'0'0'132'0,"0"0"-56"15,0 0-28-15,0 0-34 16,0 0 53-16,0 0-54 15,-8-38 13-15,13 31-14 16,9-4-7-16,7 2-2 16,4 1-2-16,-4 3 6 15,3 5-3-15,-4 0-4 16,-3 0-12-16,-5 15-6 16,-4 5-53-16,-8 3 41 15,0 4 0-15,-8 3-43 0,-11-3 66 16,-3-2-43-16,3-2 41 15,3-7 9-15,6-2 2 16,2-2 35-16,8-2-19 16,0-1-8-16,0 1 58 15,0 2-53-15,11 1-2 16,2 1-6-16,0 1-5 16,-2 4-4-16,1-2-12 15,-7-3 13-15,-3 3-5 16,-2-3 6-16,0-4 0 15,0-1 4-15,-6-1 4 0,-7-2 31 16,-1 0-15-16,-3-1-11 16,-3 1 23-16,2-1-33 15,1-1 1-15,3 1-4 16,3-5-10-16,4 2-4 16,7-2-26-16,0 0-18 15,0 0-68-15,10-2-128 16</inkml:trace>
  <inkml:trace contextRef="#ctx0" brushRef="#br0" timeOffset="-186354.8">5250 15861 616 0,'0'0'181'15,"0"0"-80"-15,0 0-54 16,0 0-41-16,0 0-6 16,0 0 0-16,0 45-5 15,0 1 5-15,-1 8 0 16,-12-1 4-16,-5-5 0 15,3-7-4-15,-1-5 0 0,2-7-4 16,8-5-3 0,3-7-20-16,3-7-20 0,0-8-1 15,0-2-2-15,9 0 46 16,8-16-26-16,0-7 24 16,1 2-3-16,0 2 9 15,0 3 0-15,0 5 1 16,-3 5 2-16,-3 4 5 15,0 2-8-15,-5 0 0 16,2 0 21-16,-2 10-20 16,2 2 0-16,-1 4 13 15,-3 0-13-15,1 5 4 16,-2 1-5-16,0-1-48 0,-2-5-40 16,-2-4-228-1</inkml:trace>
  <inkml:trace contextRef="#ctx0" brushRef="#br0" timeOffset="-186183.17">5346 16295 718 0,'0'0'180'0,"0"0"-63"16,0 0-89-16,0 0-28 15,0 0-3-15,0 0-36 16,0-9-12-16,3 11-36 15,-2 5-90-15,-1-4-159 0</inkml:trace>
  <inkml:trace contextRef="#ctx0" brushRef="#br0" timeOffset="-181493.09">7264 15841 415 0,'0'0'107'0,"0"0"20"16,0 0-68-16,0 0 2 15,0 0-20-15,0 0-22 16,15-48 21-16,-15 48-39 16,0 0 3-16,0 0 2 15,0 0-6-15,0 9-6 16,-3 13 6-16,-12 12 0 0,-7 9 8 16,-2 7-8-1,-1 2 0-15,-2-2-4 0,4-5 3 16,4-7-19-16,4-7-17 15,6-7-8-15,8-6 19 16,1-7-30-16,6-4 32 16,18-7 21-16,4 0-15 15,8 0-16-15,3-4 13 16,1-4-24-16,3-2 11 16,-3 1-38-16,-1 0 18 15,-6-1 12-15,-3 0 14 16,-5 0 28-16,-4-2 8 15,-5 3 36-15,-8-3 35 16,1 1-8-16,-6 0-3 0,-3-4 7 16,0 3-36-1,0-4 8-15,0 1-2 0,-6 0-10 16,-3 3 16-16,1 2-19 16,1 5-19-16,1 3 3 15,6 2-16-15,-4 0-2 16,-1 0 2-16,1 19 0 15,-1 6-9-15,2 6 9 16,3 3-1-16,0 2-12 16,-2 1 5-16,1 3-14 15,-2-1-40-15,0-5-74 16,3-10-73-16</inkml:trace>
  <inkml:trace contextRef="#ctx0" brushRef="#br0" timeOffset="-180378.09">7837 16029 682 0,'0'0'119'0,"0"0"-85"15,0 0-34-15,0 0-7 16,0 0 7-16,0 0 17 15,-46 99-17-15,28-60 2 0,0 2 14 16,3 0-15 0,2-2-1-16,-1-2 1 0,4-7 7 15,2-10-11-15,5-8 3 16,3-7-18-16,0-5 16 16,0 0 4-16,0-19 7 15,15-13-9-15,2-9-10 16,-2-5 4-16,-5 0 6 15,-8 3-10-15,-2 1 2 16,0 1-69-16,0 4-39 16,0 4-17-16,4 7 36 15,5 6 75-15,3 5 17 16,3 6 5-16,1 5 17 16,1 4-4-16,3 0 34 15,1 7-3-15,-3 9-29 0,2 2 11 16,-5 1-26-16,-1-2 3 15,-3-1 7-15,-3-3-10 16,-8-1-1-16,0-3 1 16,0 1-25-16,-3-1 25 15,-14-1 0-15,-4 1 0 16,-1 1 36-16,5-1-9 16,3 2 22-16,6 1-21 15,5 2-27-15,1 3 12 16,2 0-13-16,0 5 0 15,0 0 5-15,5-3-4 16,4 1-1-16,0-1 0 0,-2-4 6 16,-1-1-4-16,-1 0 5 15,-5 0-5-15,0 1 11 16,0-2-10-16,-9 1-3 16,-10 0 0-16,-1 1-1 15,-2-3-3-15,-2-3-14 16,0-2 18-16,3-4-8 15,3-3 12-15,6 0-4 16,3 0 1-16,9-3 0 16,2-10-2-16,23-9-112 15,17-7 39-15,9-7-4 16,7-6-73-16,5-2-40 16,5-3 172-16,-2-1 19 0,2 1 128 15,-8 2 14-15,-11 3 0 16,-15 8-31-16,-17 3-20 15,-7 7 38-15,-10 9-37 16,0 4-47-16,0 6 1 16,-4 5-46-16,-10 11 2 15,-6 16-5-15,-2 10 3 16,0 5 0-16,1 2-1 16,6-4-8-16,1-5 1 15,6-4-18-15,2-7-17 16,6-6 3-16,0-8-32 15,0-6 10-15,8-4 33 0,8-4 21 16,-2-13 4-16,3-3-6 16,-5 3 10-16,-3 5 5 15,-4 7 0-15,0 3 7 16,-2 2-5-16,-1 0 1 16,6 5-14-16,-1 11 6 15,5 2 0-15,4 1 19 16,2 0-19-16,3-4 8 15,-1-4-5-15,-1-1 2 16,4-4-1-16,3-5-4 16,2-1-20-16,1 0-11 15,-5 0-114-15,-7-3-101 16</inkml:trace>
  <inkml:trace contextRef="#ctx0" brushRef="#br0" timeOffset="-180251.73">8544 16257 81 0,'0'0'411'0,"0"0"-246"15,0 0-12-15,0 0-34 16,0 0-87-16,0 0-32 16,0 0-22-16,0 9-27 15,0-1-43-15,0-2-89 16,6-6-111-16</inkml:trace>
  <inkml:trace contextRef="#ctx0" brushRef="#br0" timeOffset="-177397.09">11569 15936 370 0,'0'0'148'0,"0"0"-70"15,0 0-18-15,0 0-2 0,3-83-24 16,-2 70 13 0,-1 0-3-16,3 2-26 0,-1 0 38 15,-1 6-54-15,1 0 8 16,-2 5 21-16,1 0-31 16,1 0 0-16,-1 18-17 15,1 16 16-15,-2 10-10 16,0 7 11-16,-9 5-12 15,-7-5 2-15,-3-1-34 16,0-4-26-16,3-7-39 16,1-8-38-16,7-9-87 15</inkml:trace>
  <inkml:trace contextRef="#ctx0" brushRef="#br0" timeOffset="-177100.66">12014 15795 263 0,'0'0'205'0,"0"0"-168"16,0 0-34-16,0 0 5 15,0 0 3-15,-39 79 31 0,21-42-10 16,4 1-16-16,-2-1 26 16,2 3-38-16,0-5-1 15,2-1 6-15,4-6-9 16,2-6-11-16,5-2-54 16,1-10-42-16,0-6-100 15</inkml:trace>
  <inkml:trace contextRef="#ctx0" brushRef="#br0" timeOffset="-176830.07">12049 15795 531 0,'0'0'89'0,"0"0"-47"15,0 0-41-15,81-11-2 16,-59 15-18-16,-4 10-61 16,-5 3-1-16,-5 2-57 15,-8 2-7-15,0-1 34 16,-11 1 55-16</inkml:trace>
  <inkml:trace contextRef="#ctx0" brushRef="#br0" timeOffset="-176564.26">12103 15955 23 0,'0'0'44'0,"0"0"-25"0,0 0-6 16,-86 54 43-16,80-44 7 15,6 0 8-15,0 1-23 16,0 3 17-16,4 2 5 16,8 4-26-16,0 1-19 15,-2 1-7-15,1 3-16 16,-2-1 0-16,-3 2-2 15,-4-4 3-15,-2-5-10 16,0-4-1-16,0-4 3 16,-1-4-1-16,-8-2 10 15,0-1-4-15,-2-2 5 16,3 0-3-16,0-2 27 16,2-11-24-16,6-4-5 0,0-5-6 15,12-5-123-15,18-6-59 16,6-1-4-16</inkml:trace>
  <inkml:trace contextRef="#ctx0" brushRef="#br0" timeOffset="-176198.53">12285 15986 174 0,'0'0'165'16,"0"0"-21"-16,107-92-30 15,-89 70 15-15,-9 7-33 16,-3 3 0-16,-6 8-37 16,0 4-29-16,0 0-22 15,0 0-8-15,0 7-12 16,0 15 12-16,-13 12 0 15,-2 6-13-15,-1 2 5 16,2-5-33-16,5-4 7 0,2-5-14 16,7-10-32-16,0-7-9 15,0-8 3-15,10-3 67 16,5 0-15-16,3-18-34 16,-2-4 31-16,1 2 37 15,-7 5 16-15,-2 5 44 16,-4 8-1-16,2 2-1 15,-3 0-58-15,0 12 0 16,1 6 27-16,3 2-26 16,1 2 5-16,1-2-6 15,1-1 7-15,1-4-13 16,1-2 6-16,2-2-45 16,2-6 24-16,2-4-33 0,1-1-13 15,-3 0-26-15,-3-1-166 16</inkml:trace>
  <inkml:trace contextRef="#ctx0" brushRef="#br0" timeOffset="-176095.02">12556 16170 434 0,'0'0'205'0,"0"0"-205"16,0 0-7-16,0 0-81 15,0 0-92-15</inkml:trace>
  <inkml:trace contextRef="#ctx0" brushRef="#br0" timeOffset="-175561.91">14742 15417 25 0,'0'0'5'15,"0"0"-5"-15</inkml:trace>
  <inkml:trace contextRef="#ctx0" brushRef="#br0" timeOffset="-173950.95">16038 16266 516 0,'0'0'126'0,"0"0"-68"16,0 0-27-16,0 0-9 16,100-64 12-16,-66 52-8 15,0 3-20-15,-2 3 9 16,-2 5-15-16,-5 1-3 16,-4 0 0-16,-1 0-22 15,-8 0 23-15,-4 3-41 16,-5 4-20-16,-3 0 46 15,0 4-54-15,-9-2 43 16,-9 0 26-16,-1 0 4 0,-1 2 5 16,8-4 10-16,2 5 8 15,6 3 11-15,4 4-16 16,0 4-2-16,0 2 3 16,4 4-14-16,9 1 15 15,-2-1-22-15,0-2 1 16,-1-3 0-16,-6-4-1 15,-2-6 0-15,-2-3 0 16,0-2 4-16,0-3-6 16,-3 2 2-16,-10-4 0 15,-4 0 7-15,-2-3-6 16,2-1-1-16,1 0 5 16,7 0-1-16,4 0-8 0,5-6-1 15,0-5-90 1,12-6-104-16,21-6-261 0</inkml:trace>
  <inkml:trace contextRef="#ctx0" brushRef="#br0" timeOffset="-173696.46">16895 16102 587 0,'0'0'177'0,"0"0"-78"0,0 0-29 16,0 0-70 0,0 0 15-16,0 0-25 0,-61 58 10 15,38-5 0-15,-4 5 0 16,2 0 3-16,2-7-6 16,5-9-24-16,3-8-18 15,3-6-5-15,3-6-58 16,3-10-39-16,6-10-213 15</inkml:trace>
  <inkml:trace contextRef="#ctx0" brushRef="#br0" timeOffset="-172833.9">16836 16131 487 0,'0'0'82'0,"0"0"-27"16,0 0-8-16,0 0-33 16,89-46-10-16,-56 46-8 15,-4 0 4-15,-1 0-36 16,-11 0-5-16,-7 9-6 15,-9 3 8-15,-1 0-46 16,0 1-26-16,-18-1 20 0,0-1-1 16,-2 0 77-16,4-1 15 15,2 0 84-15,1-1 35 16,5 2-17-16,0 6-27 16,1 2 13-16,2 9-29 15,2 3-5-15,3 6-15 16,-1 4-12-16,1 0-11 15,0-4-16-15,0-6 4 16,0-3-2-16,-2-8-1 16,-5-4-1-16,-2-6 3 15,-3-5 0-15,-4-1-3 16,-5-4 0-16,0 0 5 16,-5 0 0-16,3-6-3 0,3-9-2 15,10 0 0 1,7-2-10-16,3 0-4 0,17-1-67 15,22 1 21-15,13-3 26 16,10 0 16-16,8-6 18 16,3-4 2-16,3-4 5 15,-6-1 22-15,-7 1 19 16,-13 1-7-16,-12 6 52 16,-12 6-58-16,-13 4 19 15,-5 6-13-15,-8 4-12 16,0 5 11-16,0 2-36 15,0 0 6-15,0 0-20 16,-11 14 4-16,-6 12 6 16,-6 11-1-16,-1 8-1 0,-2 0-9 15,6-2-20-15,0-4-15 16,10-11 14-16,6-10-31 16,4-6-12-16,0-8 21 15,0-4 42-15,6 0-4 16,9-7-16-16,5-7 19 15,-2 2 7-15,1 5 12 16,-3 7-2-16,-2 0 2 16,-2 6-3-16,0 5-3 15,-6 8 0-15,-2-2 0 16,-2 2-5-16,-2 1 5 16,0-3-4-16,0-1 1 15,0-4-53-15,6-3 2 0,2-4-87 16</inkml:trace>
  <inkml:trace contextRef="#ctx0" brushRef="#br0" timeOffset="-172651.93">17519 16530 508 0,'0'0'225'16,"0"0"-58"-16,0 0-93 15,0 0-5-15,0 0-65 16,0 0 10-16,0-6-28 15,0 6-5-15,-7 8-15 16,-2 0-12-16,-1 3-36 0,0-5-92 16,3-2-184-16</inkml:trace>
  <inkml:trace contextRef="#ctx0" brushRef="#br0" timeOffset="-121519.12">5907 15833 245 0,'0'0'185'0,"0"0"-74"16,0 0 15-16,0 0-54 15,0 0-32-15,0 0 33 16,0 0-48-16,0 0-5 16,0-42 10-16,0 41-17 15,0 1-1-15,0 0-10 16,0 0 8-16,0 0-20 15,0 9 7-15,0 8-29 16,0 11 5-16,0 3-32 16,0 2-38-16,0 0-65 0,0 2-194 15</inkml:trace>
  <inkml:trace contextRef="#ctx0" brushRef="#br0" timeOffset="-121325.33">5816 16494 645 0,'0'0'54'0,"0"0"-50"16,0 0-3-16,0 0-2 15,0 0-22-15,0 0-40 16,-9 63-43-16,5-50-176 15</inkml:trace>
  <inkml:trace contextRef="#ctx0" brushRef="#br0" timeOffset="-121157.53">5858 16889 223 0,'0'0'203'16,"0"0"-203"-16,0 0-39 16,0 0-294-16</inkml:trace>
  <inkml:trace contextRef="#ctx0" brushRef="#br0" timeOffset="-120970.14">5838 17001 342 0,'0'0'379'0,"0"0"-296"16,0 0-83-16,0 0-160 15,0 0-122-15</inkml:trace>
  <inkml:trace contextRef="#ctx0" brushRef="#br0" timeOffset="-117536.38">10149 15724 157 0,'0'0'93'0,"0"0"-3"15,0 0-22-15,0 0 24 16,0 0-25-16,0 0 23 15,1-44-37-15,-1 37-5 16,0 3 37-16,0 0-57 16,-1 1 6-16,1 3 2 15,-2 0-30-15,1 0-3 16,-1 0-3-16,-3 9-31 16,0 13 27-16,-1 7-5 15,2 7 1-15,-2 3 2 16,1 7-32-16,-1 5-21 15,0 4-26-15,0-4-58 0,0-6-71 16</inkml:trace>
  <inkml:trace contextRef="#ctx0" brushRef="#br0" timeOffset="-117393.23">10076 16515 255 0,'0'0'114'0,"0"0"-95"16,0 0-19-16,0 0-61 15,0 0-143-15</inkml:trace>
  <inkml:trace contextRef="#ctx0" brushRef="#br0" timeOffset="-117205.22">10039 16915 553 0,'0'0'37'0,"0"0"-37"16,0 0-189-16</inkml:trace>
  <inkml:trace contextRef="#ctx0" brushRef="#br0" timeOffset="-117026.67">10039 16915 270 0,'56'97'438'15,"-54"-102"-299"-15,-2 0-113 16,3 0-26-16,-2-5-34 16,-1-4-188-16,0-3-316 15</inkml:trace>
  <inkml:trace contextRef="#ctx0" brushRef="#br0" timeOffset="-115121.94">5956 16545 84 0,'0'0'44'0,"0"0"-8"15,0 0 54-15,0 0 14 0,0 0-29 16,0 0 3-16,0 0-16 16,0 0-4-16,0 0-3 15,-7 6-47-15,1 4-8 16,-2-3 9-16,1 4 2 16,-5 0-4-16,1 2-7 15,0-1 3-15,-1 2-2 16,1-3-1-16,-2-3 0 15,1-2-3-15,3-4-7 16,3 0 0-16,2-2 10 16,4 1-2-16,0-1-5 15,-2 0-13-15,2 0-70 0,-2 0-73 16,1-6-181-16</inkml:trace>
  <inkml:trace contextRef="#ctx0" brushRef="#br0" timeOffset="-114888.43">5819 16552 295 0,'0'0'119'16,"0"0"-32"-16,0 0 40 15,0 0-33-15,0 0 20 16,0 0-86-16,-6-15-11 16,6 15-17-16,0 3 3 15,15 11-8-15,3 3 7 16,1 3-2-16,2 1 17 15,0 3-15-15,-2-1-2 16,-2 3 0-16,-1-2-31 0,-2-2-1 16,-3-4-98-16,-5-5-22 15,-4-4-129-15</inkml:trace>
  <inkml:trace contextRef="#ctx0" brushRef="#br0" timeOffset="-114701.33">5973 16724 688 0,'0'0'146'0,"0"0"-132"0,0 0-14 16,0 0 0-1,0 0-6-15,0 0-111 0,-6 9-15 16,3-4-97-16</inkml:trace>
  <inkml:trace contextRef="#ctx0" brushRef="#br0" timeOffset="-111711.82">10160 16391 99 0,'0'0'98'15,"0"0"1"-15,0 0-36 0,0 0 32 16,0 0-27-16,0 0-18 16,-1-16 9-16,0 14-35 15,1-1 6-15,0 2 7 16,0 1-5-16,0-2-1 15,0 2-29-15,-2-1 11 16,2 1 1-16,-1-1-14 16,-1-1 32-16,1 2-27 15,-1 0-5-15,-2 0 10 16,-5 0-6-16,-3 2-4 16,-3 8 0-16,-3 6 1 15,4-1-2-15,0 4 1 16,2-3 0-16,-1-2-8 0,4-4 1 15,4-5-14 1,2-2-6-16,1-3-21 0,2 0 26 16,0-3 2-16,0-14 17 15,10-3-65-15,-1-2-13 16,4-1 63-16,-6 4 3 16,-1 0 15-16,-4 5-5 15,-2 5 5-15,0 2 0 16,0 6 30-16,0 1 12 15,0 0 14-15,0 0-32 16,-2 0-20-16,-1 11 19 16,0 5-23-16,3-1 1 0,0 4 18 15,0 0-16 1,0 1 11-16,6 0-14 0,4 2 7 16,0-4-14-16,3-6-57 15,-1-5-83-15</inkml:trace>
  <inkml:trace contextRef="#ctx0" brushRef="#br0" timeOffset="-111535.68">10143 16532 576 0,'0'0'154'0,"0"0"-68"15,0 0-71-15,0 0-15 0,0 0-95 16,0 0-135-16,-4-2-176 16</inkml:trace>
  <inkml:trace contextRef="#ctx0" brushRef="#br0" timeOffset="-108446.22">14121 15813 206 0,'0'0'112'15,"0"0"-21"-15,0 0 11 16,0 0-9-16,0 0 10 15,0 0-19-15,0 0-30 0,0 0 12 16,0 0-44-16,0 0-5 16,0 0 18-16,0 0-35 15,0 0 1-15,0 0-1 16,0 12-11-16,0 13 10 16,0 12-21-16,-6 10-12 15,-4 5 7-15,1 0-56 16,-3-5-46-16,3-6-88 15</inkml:trace>
  <inkml:trace contextRef="#ctx0" brushRef="#br0" timeOffset="-108264.58">14041 16561 179 0,'0'0'43'15,"0"0"40"-15,0 0-48 16,0 0-10-16,0 0-15 16,0 0-10-16,-26 68-33 15,26-60-99-15</inkml:trace>
  <inkml:trace contextRef="#ctx0" brushRef="#br0" timeOffset="-108081.38">14042 16878 427 0,'0'0'228'0,"0"0"-123"16,0 0-14-16,0 0-71 16,0 0-20-16,0 0-18 15,-7 35-93-15,-4-24-129 16</inkml:trace>
  <inkml:trace contextRef="#ctx0" brushRef="#br0" timeOffset="-107740.31">14003 17202 595 0,'0'0'167'15,"0"0"-162"-15,0 0-5 16,0 0-163-16,0 0-299 16</inkml:trace>
  <inkml:trace contextRef="#ctx0" brushRef="#br0" timeOffset="-104001.69">4920 16978 358 0,'0'0'125'0,"0"0"-25"16,0 0-26-16,0 0-8 15,0 0-4-15,0 0 0 16,-5-11-4-16,5 11-35 16,0 0-3-16,0 0 23 15,-1 0-29-15,1 0-1 16,-2 0-13-16,2 0 4 16,-1 0-5-16,1 0 1 15,-2 6-4-15,-1 13-3 16,2 9 7-16,-1 9 0 15,2 1 0-15,0 2-9 0,0-4 6 16,0-2-29 0,0-4-14-16,0-7 5 0,0-7-61 15,0-10-73-15,0-6-20 16</inkml:trace>
  <inkml:trace contextRef="#ctx0" brushRef="#br0" timeOffset="-103797.36">4757 17195 549 0,'0'0'78'0,"0"0"-78"16,0 0 0-16,86-19 5 15,-47 9-2-15,4-2-1 16,1 1-2-16,0 1-2 15,-2 2-3-15,-7-1-85 16,-9 1-118-16</inkml:trace>
  <inkml:trace contextRef="#ctx0" brushRef="#br0" timeOffset="-103251.48">5309 17033 540 0,'0'0'153'0,"0"0"-36"16,0 0-65-16,0 0-43 0,0 0-8 15,0 0 23 1,61-9-24-16,-37 24 0 0,3 6 2 16,-2 5 0-16,-3 4-3 15,-5 6 1-15,-11-5-30 16,-6 3-6-16,-6-2-73 15,-19-4 21-15,-8 0-30 16,-8-3-24-16,-4-5-54 16,1-3 196-16,3-4 51 15,9-4 58-15,12-4 33 16,10-5-77-16,10 0-26 16,0 0-38-16,15 0-2 15,12-10-3-15,1 0 4 16,5 2 0-16,0-1 0 15,1-1 0-15,2-1 8 16,2 0-1-16,0 2 17 0,-2-2-24 16,-6 3-15-16,-1-2-62 15,-6-4-169-15</inkml:trace>
  <inkml:trace contextRef="#ctx0" brushRef="#br0" timeOffset="-102851.5">5868 17048 525 0,'0'0'146'0,"0"0"-41"0,0 0-84 15,0 0 0 1,-25 78-1-16,19-39-2 0,0 0 1 16,0-2-19-16,3-1 0 15,0-6-3-15,3-4-6 16,0-9-32-16,0-7-47 16,0-9-38-16,0-1-78 15</inkml:trace>
  <inkml:trace contextRef="#ctx0" brushRef="#br0" timeOffset="-102004.6">5847 17045 372 0,'0'0'218'0,"0"0"-91"16,0 0-87-16,0 0-33 16,0 0-4-16,0 0 7 15,63-25-8-15,-42 25-2 16,-5 0 0-16,-4 0 0 16,-1 11-7-16,-8 3-8 15,-3 3-20-15,0 5 16 16,0 2-42-16,-14-3-13 15,1 2 11-15,1-7-44 0,1-1 56 16,-2-3 51-16,8 1 17 16,1 0 95-16,1 1-48 15,3 2 0-15,0 2 11 16,0 0-36-16,0 5 24 16,4 0-46-16,1-1-7 15,1 0 3-15,-3-5-9 16,-3-5-3-16,0-2-1 15,0-3-9-15,0-7 2 16,0 0-17-16,0 0 18 16,-3 0 6-16,-3-7 0 15,0-5-8-15,4-1-2 16,2-4-31-16,0-4 13 0,14 1-37 16,8-5 14-16,2-1 14 15,3-2-23-15,-3 1 60 16,-2-1 5-16,-4 7 56 15,-4 0 57-15,-4 6-22 16,-6 2-8-16,-2 2-16 16,-2 5-36-16,0 2 13 15,0 4-11-15,0 0-29 16,0 0 3-16,0 7-12 16,-9 15 0-16,2 4-9 15,2 6 9-15,5-3 0 16,0-2-23-16,0-4-20 15,5-4 22-15,5-5-31 0,0-5-16 16,-2-4-3-16,1-5-10 16,0 0 14-16,-2-2-18 15,-1-13-9-15,0 2-74 16,0 4-32-16,-3 1 200 16,-3 7 25-16,0 1 129 15,3 0 22-15,0 0-130 16,2 5-37-16,-2 7 31 15,3 0 8-15,1 2-33 16,2 0 3-16,0-3-14 16,3-2-8-16,0-1 4 15,-2-5-50-15,-2-3-45 16,-1 0-151-16</inkml:trace>
  <inkml:trace contextRef="#ctx0" brushRef="#br0" timeOffset="-101855.73">6289 17338 707 0,'0'0'200'16,"0"0"-110"-16,0 0-62 15,0 0-19-15,0 0-9 16,0 0-70-16,0 0 15 16,0 3-108-16,6-3-149 15</inkml:trace>
  <inkml:trace contextRef="#ctx0" brushRef="#br0" timeOffset="-99304.22">9367 17227 19 0,'0'0'217'0,"0"0"-114"15,0 0-13-15,0 0-14 16,0 0-1-16,0 0 24 16,0 0-56-16,-21-5-3 15,21 4 17-15,0 1-31 16,0 0 0-16,0 0-15 15,8 0-4-15,8-2-5 16,7 2-2-16,1-1 0 16,4 0-2-16,0 1 4 15,-2 0-2-15,-2-2 0 16,-4 2-26-16,-3 0 23 0,-5 0-20 16,-3-3 5-16,-5 3 9 15,-2-2-15-15,-2 2-2 16,0-2-30-16,-17 1-95 15,-5-2-259-15</inkml:trace>
  <inkml:trace contextRef="#ctx0" brushRef="#br0" timeOffset="-98689.46">9678 17082 419 0,'0'0'129'0,"0"0"-13"0,0 0-71 15,0 0 11 1,0 0-32-16,0 0-3 0,-3-10 6 16,20 7-26-1,7-1-1-15,0-1-3 0,4 4-22 16,-2 1 21-16,-2 0-33 15,-8 0 5-15,-1 3-11 16,-6 8-1-16,-3 0-6 16,-4 1 11-16,-2 0-27 15,0 3-2-15,0-5 31 16,-9 2-10-16,1 0 47 16,1-1 6-16,-1 0 48 15,4 0 23-15,-1 1-52 16,5 3 43-16,0 2-31 15,0 1-5-15,0 2-4 0,0 1-8 16,0-1-8-16,0-5-12 16,0 0-12-16,0-5 1 15,0-3-50-15,0-4 4 16,-7-1 31-16,-4-2-9 16,-5 0 20-16,4 0-24 15,3 0-22-15,7-8-1 16,2-5 16-16,2-4-11 15</inkml:trace>
  <inkml:trace contextRef="#ctx0" brushRef="#br0" timeOffset="-98208.2">10090 17060 616 0,'0'0'94'15,"0"0"-9"-15,0 0-72 16,0 0-9-16,0 0-4 16,0 0 17-16,-14 92-12 15,13-68 20-15,-5 4-22 16,2-1 5-16,-2 0 15 15,-1-2-22-15,0-4 6 16,1-6-7-16,4-7-26 0,1-5 2 16,1-3-25-16,0 0-20 15,0-7 48-15,0-17 17 16,9-7-40-16,2-6 11 16,0-3 33-16,2-2 26 15,-4-1 10-15,3-1-18 16,0 6 5-16,2 11-20 15,-4 10 0-15,0 7 5 16,-2 7 7-16,1 3 16 16,1 0-31-16,-2 13-8 0,-5 13 3 15,-3 2-26 1,0 3 3-16,0-1-15 0,-2-2-71 16,-7-11 1-16,-2-3-71 15,0-2-4-15</inkml:trace>
  <inkml:trace contextRef="#ctx0" brushRef="#br0" timeOffset="-97992.49">10124 17190 72 0,'0'0'227'16,"0"0"-93"-16,0 0-36 15,0 0-40-15,0 0 22 16,0 0-43-16,58 54-12 16,-54-37 9-16,-4 2-32 0,0 0-2 15,-9 1-6 1,-5-6-28-16,-5-2 2 15,0-5-19-15,1-2 28 0,3-4 19 16,3-1-19-16,4 0 17 16,3 0 1-16,5-10-24 15,2-7 28-15,19-4-8 16,9-4-81-16,6-2-119 16</inkml:trace>
  <inkml:trace contextRef="#ctx0" brushRef="#br0" timeOffset="-97639.2">10341 17125 151 0,'0'0'194'15,"0"0"-61"-15,0 0 24 16,0 0-56-16,0 0-1 16,0 0-12-16,48-68-35 15,-48 68 4-15,0 0-13 0,0 0-18 16,-3 8-2-16,-6 11-24 16,-1 9 0-16,-1 2-7 15,3-3 7-15,1 2-3 16,4-9-27-16,2-3-29 15,1-8 32-15,0-2-44 16,0-6 24-16,3-1 7 16,12 0-54-16,0-11 60 15,4-3-85-15,-1 5 21 16,1 3 98-16,-5 4 12 16,-3 2 13-16,-3 0 24 15,-6 5-38-15,-2 7 24 16,0 2-1-16,0 0-25 15,0 0 17-15,-2 0-26 0,-4 0 0 16,2-4-3-16,1-3 2 16,3-5-44-16,0-2-68 15,0 0-145-15</inkml:trace>
  <inkml:trace contextRef="#ctx0" brushRef="#br0" timeOffset="-97457.29">10528 17274 613 0,'0'0'123'16,"0"0"15"-16,0 0-58 0,0 0-13 15,0 0-4 1,0 0-63-16,-30 6-3 0,27-3-7 16,2 1-53-1,-2-3-15-15,3-1-150 0,0 0-420 16</inkml:trace>
  <inkml:trace contextRef="#ctx0" brushRef="#br0" timeOffset="-86833.21">19371 15569 212 0,'0'0'108'15,"0"0"-28"-15,0 0 42 16,0 0-17-16,0 0-15 15,0 0 24-15,0 0-63 16,0 0-18-16,0 0 5 16,0 0-29-16,0 0-8 15,0 0-1-15,0 0-37 16,0 10-17-16,-1 12 16 16,-2 6-3-16,2 5-28 15,-1 3-47-15,2 1-13 16,0-2-195-16</inkml:trace>
  <inkml:trace contextRef="#ctx0" brushRef="#br0" timeOffset="-86653.28">19391 16295 223 0,'0'0'77'15,"0"0"5"-15,0 0-28 16,-33 91-38-16,21-58 10 15,1 3-25-15,1-2-2 16,1-3-42-16,6-7-85 16,3-6-65-16</inkml:trace>
  <inkml:trace contextRef="#ctx0" brushRef="#br0" timeOffset="-86487.62">19358 16772 174 0,'0'0'84'16,"0"0"-16"-16,0 0-31 15,0 0 0-15,0 0-16 16,0 0-20-16,0 66-1 16,0-60-197-16</inkml:trace>
  <inkml:trace contextRef="#ctx0" brushRef="#br0" timeOffset="-86285.71">19305 16891 725 0,'0'0'197'16,"0"0"-146"-16,0 0-51 15,0 0-17-15,0 0-113 16,0 0-62-16,14-17-109 0</inkml:trace>
  <inkml:trace contextRef="#ctx0" brushRef="#br0" timeOffset="-84634.96">14096 16738 5 0,'0'0'48'16,"0"0"-28"-16,0 0 20 16,0 0-23-16,0 0-15 15,0 0-2-15,0-5-2 16,0 5 0-16,0 0-1 15,0 0 1-15,0 0-2 16,0 0-43-16,0 0-9 16,0 0 46-16,0 0 7 15,0 0 0-15,0 0 3 16</inkml:trace>
  <inkml:trace contextRef="#ctx0" brushRef="#br0" timeOffset="-84305.38">14096 16738 18 0,'19'-14'35'16,"-15"9"16"-16,-1 2 12 15,-1-4 36-15,0 2-26 16,0-2 38-16,-2 2-52 16,2 0-16-16,-1 1-19 15,-1 1 23-15,2 0 2 16,0-1-22-16,1 1-23 16,-3-1 0-16,1 1 67 15,-1 1-14-15,0 0-26 16,0-1-7-16,0 3 4 15,0 0-4-15,0 0-24 16,0 0 0-16,0 0-10 16,-1 2 7-16,-15 10 3 0,-6 5 0 15,-3 2-1 1,0-1 0-16,-2 2-17 0,3-2-12 16,0-1 21-16,4-5-43 15,5-4-10-15,5-4 7 16,6-4-40-16,4 0-24 15,0-9-74-15</inkml:trace>
  <inkml:trace contextRef="#ctx0" brushRef="#br0" timeOffset="-84122.19">13991 16670 116 0,'0'0'106'16,"0"0"46"-16,0 0-14 16,0 0-13-16,0 0-41 0,0 0-14 15,-7-46-23-15,-2 46-43 16,1 14-1-16,-5 6-3 15,7 1 1-15,3 6 7 16,3 0-8-16,0 5 0 16,17 2-3-16,2-5-38 15,2-5-66-15,-6-12-114 16</inkml:trace>
  <inkml:trace contextRef="#ctx0" brushRef="#br0" timeOffset="-83451.6">13527 16970 199 0,'0'0'343'15,"0"0"-162"-15,0 0-99 16,0 0-16-16,0 0-59 15,0 0-4-15,-12-17-3 16,4 37 2-16,-3 9-4 16,0 8 2-16,1 3 0 15,1 4 0-15,2 1 0 16,1-5 0-16,0-4-2 16,3-7-42-16,2-8-39 0,1-5-32 15,0-7-13-15,0-9 25 16,0 0-212-16</inkml:trace>
  <inkml:trace contextRef="#ctx0" brushRef="#br0" timeOffset="-83223.44">13356 17140 499 0,'0'0'74'0,"0"0"-47"16,0 0-27-16,0 0 0 15,0 0 4-15,0 0-1 16,-14 31 11-16,35-24 14 0,9-6 0 16,6-1-1-1,6 0-27-15,1 0-2 0,2-6-20 16,0-2-59-16,-2-5-52 16,-6 4-244-16</inkml:trace>
  <inkml:trace contextRef="#ctx0" brushRef="#br0" timeOffset="-82623.4">13754 17168 248 0,'0'0'104'0,"0"0"20"16,0 0-56-16,0 0 12 16,0 0-35-16,0 0 35 0,-7-45-15 15,10 37-26-15,10 1 7 16,1 5-17-16,5 2-27 16,3 0 5-16,-1 17-7 15,2 8 0-15,-6 6-7 16,-9 5-25-16,-8 1-18 15,0-1-76-15,-18-3-10 16,-6-4-15-16,2-5-73 16,-4-9 13-16,7-7 211 15,4-5 155-15,2-3 27 16,7 0-37-16,3 0-31 16,3 0-15-16,3-6-75 0,19-2-22 15,8-1-4-15,4-1 2 16,7 1-2-16,5 0 2 15,-1 0 0-15,2 0 8 16,-6 1-6-16,-6 1-2 16,-5 1 0-16,-6 0-8 15,-2 4-54-15,-8-3-49 16,-1-1-137-16</inkml:trace>
  <inkml:trace contextRef="#ctx0" brushRef="#br0" timeOffset="-82354.05">14210 17056 706 0,'0'0'134'16,"0"0"-45"-16,0 0-51 15,0 0-33-15,0 0-10 16,0 0-1-16,-26 13 6 15,14 26 3-15,0 2-1 16,1-3-2-16,0-3 2 16,3-3 2-16,3-6-4 15,1-2 0-15,2-3-13 16,1-2 3-16,1-5-67 0,0-7-92 16,0-6-191-1</inkml:trace>
  <inkml:trace contextRef="#ctx0" brushRef="#br0" timeOffset="-81357.57">14161 17098 402 0,'0'0'157'0,"0"0"-45"16,0 0-51-16,0 0-7 15,0 0-30-15,0 0-22 16,-12-36 10-16,12 36-12 15,6 0 0-15,9 0 0 16,6 0 3-16,-2 0-2 16,0 0-1-16,1 3 0 15,3 6-3-15,-4 4 3 16,0 3 0-16,-3-1-20 16,-6-1-52-16,-7 3 39 0,-3 0-4 15,0 0 11-15,-16-1 19 16,-3 0 14-16,-1-2 7 15,0-2 31-15,7 2 0 16,2 1 0-16,0 0-37 16,4 2-8-16,1 0 12 15,0 0-12-15,1-3 0 16,-1-1 3-16,1-2 1 16,1-2-4-16,0-3 0 15,0-1 0-15,1-5 4 16,-1 0 1-16,2 0-5 15,-1 0 11-15,-1 0-11 16,-1 0 13-16,-1-7-13 0,3 0 2 16,2 1-3-1,1-1 1-15,0 0-17 0,12-5-20 16,9 0 5-16,5-1 23 16,4-3 2-16,3-3 7 15,0 0-4-15,1-6 7 16,1-1-3-16,-3-4 12 15,0 1-8-15,-7 2 50 16,-7 7-2-16,-8 3-1 16,-7 8 35-16,-1 4-54 15,-2 5 7-15,0 0-18 16,0 0-19-16,0 8-4 0,-2 12-8 16,-8 8 10-1,-2 1-7-15,3 0 3 0,0-5-13 16,2-2-8-16,2-2-10 15,4-7 17-15,1-2-28 16,0-6-8-16,0-4 14 16,3-1-19-16,9 0-19 15,1-3 22-15,-1-7-44 16,-3 4 98-16,-3 2 2 16,-6 4 51-16,5 0 40 15,-4 0-89-15,1 0-2 16,-1 10 15-16,-1 3-8 15,0 1 19-15,0 0-26 16,0-2 0-16,0-2 12 16,3-4-12-16,1-3 0 0,2-1 2 15,5-2-2-15,3 0-23 16,5 0-91-16,1-2-78 16</inkml:trace>
  <inkml:trace contextRef="#ctx0" brushRef="#br0" timeOffset="-81214.98">14671 17311 429 0,'0'0'150'16,"0"0"-10"-16,0 0 30 15,0 0-82-15,0 0-25 16,0 0-63-16,-29-9-15 16,22 14 0-16,3 4-46 0,0-2-22 15,2-2-172 1</inkml:trace>
  <inkml:trace contextRef="#ctx0" brushRef="#br0" timeOffset="-53049.73">664 11146 239 0,'0'0'130'15,"0"0"-102"-15,0 0 3 16,0 0 70-16,0 0-68 16,0 0-23-16,0 0 25 15,0 0 16-15,0 0 13 0,-1-23-52 16,-1 21 7-16,-1 0 44 16,3 2-46-16,-1 0-7 15,-1 0 11-15,2 0-20 16,-2 0 7-16,2 0-8 15,0 0 0-15,0 0-3 16,0 0 3-16,-1 0-2 16,-2 8-4-16,0 9 12 15,0 3-8-15,3-2 2 16,0 0 0-16,0-6-3 16,0-3 3-16,0-1 0 15,6-7-4-15,2-1 5 16,2 0-1-16,5-1 0 0,6-16 3 15,-1-3 16 1,5-7-15-16,-2 2 3 0,0 0 8 16,-2 3-13-16,-5 3 1 15,-1 6-3-15,-2 3 0 16,-5 3-11-16,1 2 2 16,-6 2-11-16,2 2 19 15,-3 1-21-15,-2 0-2 16,2 0-4-16,-2 0-32 15,1 0-14-15,-1 4-43 16,0 0-116-16</inkml:trace>
  <inkml:trace contextRef="#ctx0" brushRef="#br0" timeOffset="-52869.62">873 11105 349 0,'0'0'123'0,"0"0"-43"16,0 0 17-16,0 0-8 16,0 0-23-16,0 0-39 15,-14 0-27-15,14 0-108 16,0 5-39-16,0 2-109 16</inkml:trace>
  <inkml:trace contextRef="#ctx0" brushRef="#br0" timeOffset="-48362.13">10349 10981 142 0,'0'0'137'0,"0"0"-63"16,0 0-11-16,0 0-40 15,0 0-23-15,0 0-13 16,12 0-125-16,-2 0 42 16,3 1-96-16</inkml:trace>
  <inkml:trace contextRef="#ctx0" brushRef="#br0" timeOffset="-48016.88">11073 11030 338 0,'0'0'50'0,"0"0"-50"16,0 0-33-16,0 0 22 16,0 0-20-16,0 0 13 15,30 17-90-15</inkml:trace>
  <inkml:trace contextRef="#ctx0" brushRef="#br0" timeOffset="-47483.83">12339 11047 74 0,'0'0'100'15,"0"0"-49"-15,0 0-9 16,0 0-42-16,0 0-25 16,0 0-72-16</inkml:trace>
  <inkml:trace contextRef="#ctx0" brushRef="#br0" timeOffset="-33504.9">4232 17786 450 0,'0'0'106'0,"0"0"-16"0,0 0-79 16,0 0 1-16,0 0-12 16,0 0 5-16,0 0-2 15,24-42-1-15,-24 41-2 16,0-1 35-16,0 2-10 15,0 0 8-15,0 0-7 16,0 0-18-16,1 0 12 16,5-1-20-16,6-2-5 15,6 1 0-15,7 0-15 16,2 2 5-16,-5 0-5 16,-2 0-3-16,-8 8 7 15,-6 10-14-15,-6 3 28 0,0-1-1 16,-9 4 6-1,-9 1 6-15,-3-4 6 0,-3 3-5 16,-2 1 18-16,1-5-23 16,2 1 17-16,1-1-10 15,8-3-10-15,-2 0-2 16,8-3 0-16,3-2 1 16,2-4-4-16,3-2 3 15,0 1-28-15,8-4 26 16,14-3 2-16,7 0 7 15,14-12 14-15,5-8-17 16,10-2 30-16,7-1-22 16,-2 1-12-16,-2 5 0 15,-14-2-75-15,-22 5-235 16</inkml:trace>
  <inkml:trace contextRef="#ctx0" brushRef="#br0" timeOffset="-32588.98">5103 17803 616 0,'0'0'149'0,"0"0"-104"16,0 0-45-16,0 0 0 15,0 0 25-15,0 0-24 16,-76 96 9-16,64-66 13 16,0-1-22-16,3-3 15 15,3-4-16-15,3-8 6 16,3-2-4-16,0-7-2 16,0-2 0-16,0-3 6 15,0 0-6-15,0-22 0 16,3-7 0-16,5-8-11 15,-5 0-3-15,-3 0 14 16,0 5-53-16,-9 5 10 16,-3 3 26-16,3 6 11 15,0 4-6-15,7 3 1 0,2 2 3 16,0 2 4 0,8 4 4-16,11-1-6 0,8 4 12 15,3 0-5-15,4 0-1 16,2 4 4-16,-3 6 0 15,-5 1-4-15,-6 1-28 16,-7-2 8-16,-7-3 2 16,-6 4-1-16,-2 0 15 15,0-1 4-15,-16 4 48 16,-9-4-16-16,1 1-6 16,5 2 15-16,2 2-36 15,10-3 5-15,4 3-10 0,1-1-2 16,2-2-2-16,0 2 4 15,0-3-11-15,0 2 1 16,8-5 10-16,-3-1-1 16,-1-4 1-16,-1-1 0 15,0-1 4-15,-3-1-4 16,0 0 0-16,0 0 2 16,0 0-2-16,0 0-13 15,0 0-14-15,-6 0-30 16,2 0-2-16,4-1 24 15,4-12-69-15,15-4 58 16,3-6-67-16,7-5 63 16,5-5 50-16,2-2 25 0,6 2-8 15,1-1-6 1,-7 2 37-16,-5 9 70 0,-9 3-19 16,-11 7 17-16,-2 5-10 15,-7 8-30-15,-2 0-20 16,0 0-56-16,0 7-3 15,-8 15 3-15,-6 9 0 16,1 3 5-16,4 2-5 16,5-4 2-16,2-2-10 15,2-7-7-15,0-3-29 16,0-7 0-16,2-7-36 16,7-6-7-16,3 0 15 0,1-9-115 15</inkml:trace>
  <inkml:trace contextRef="#ctx0" brushRef="#br0" timeOffset="-32447.64">5519 17849 283 0,'0'0'105'16,"0"0"-31"-16,0 0 20 15,0 0-20-15,0 0-10 16,0 0-19-16,23 77-26 16,-16-62-19-16,-2-1 6 15,-1-4-12-15,-1-6-72 16,3-4-51-16,-1 0-255 15</inkml:trace>
  <inkml:trace contextRef="#ctx0" brushRef="#br0" timeOffset="-27872.14">7018 17822 432 0,'0'0'127'0,"0"0"-22"16,0 0-43-16,0 0 3 16,0 0-48-16,0 0 18 15,0 0 5-15,0 0-6 16,-25-32-6-16,23 25-14 16,1 5-4-16,1 1 24 15,0 1-34-15,0-3 0 0,0 2 3 16,0-4 3-16,0-2-12 15,10-1 6-15,11-4 0 16,9 1-13-16,1 1 13 16,2 0-3-16,-3 2-2 15,-6 7 7-15,-9 1-7 16,-6 0 0-16,-9 11-26 16,0 14 28-16,-15 8-12 15,-15 1 3-15,3-5-3 16,0-2 8-16,5-7 3 15,7-4 4-15,6 0 0 16,9-6-4-16,0 1 4 0,0-2 0 16,10-2-5-16,10 3 12 15,-1 0-9-15,2-1 2 16,-2 1 0-16,-4-1 5 16,-4-1-2-16,-2-2-3 15,-6-2 7-15,-2-2-7 16,-1 3 6-16,0-2-6 15,0 4 0-15,-7 2 6 16,-11 1-4-16,-6 1-2 16,0-3 0-16,5 0-8 15,4-5-10-15,9 3-74 16,6-6-80-16,0 0-113 16</inkml:trace>
  <inkml:trace contextRef="#ctx0" brushRef="#br0" timeOffset="-27210.57">7622 17791 611 0,'0'0'110'16,"0"0"-5"-16,0 0-60 15,0 0-19-15,0 0 9 16,0 0-27-16,-43-18-2 15,32 35 0-15,-2 8-6 0,1 6 0 16,2 3 5 0,-2-2-1-16,4 1-4 0,4-8 0 15,-1-4 0-15,1-6-4 16,1-6 4-16,3-6-12 16,0-3 7-16,-1 0 5 15,1-14-3-15,0-16-1 16,0-8-31-16,1-3 30 15,5-4-18-15,-3 2-2 16,1 2-27-16,5 4-24 16,5 6 52-16,3 10 16 15,3 5 8-15,4 9 19 16,-5 7-17-16,1 0-2 16,-8 16 1-16,-9 10-1 15,-3 11-1-15,0-4-25 0,-6 1-24 16,-3-5 31-1,1-6-5-15,-1-6 23 0,2-8 0 16,4 0 2-16,0-6 1 16,3-2-2-16,0 0 0 15,0 1 42-15,0 3-13 16,0 1 24-16,4 4 37 16,5 0-50-16,2 6-4 15,-1-1-33-15,1 1 4 16,-1-1-3-16,-4-4-4 15,-3-3 0-15,-3 0 0 16,0-2 7-16,-11 2-6 0,-6 1-1 16,-4 1 0-16,3-5-8 15,6-3 0-15,2-2-19 16,5 0 0-16,5 0-57 16,0-10-41-16,9-14-53 15,18-5-129-15</inkml:trace>
  <inkml:trace contextRef="#ctx0" brushRef="#br0" timeOffset="-26760.54">7881 17812 421 0,'0'0'174'16,"0"0"-65"-16,0 0 14 15,0 0-70-15,0 0-12 16,0 0-34-16,0 0-2 16,62-22-10-16,-67 42 5 0,-7 0 0 15,-1 3 8-15,3-1-7 16,2 0-2-16,2-4 0 15,6-5-32-15,0-5-7 16,0-5-10-16,14-3 3 16,1 0 14-16,2-8-13 15,6-7 8-15,-7 4 19 16,-1 1 19-16,-6 7 7 16,-1 3 31-16,-4 0-28 15,2 0 36-15,-3 3-20 16,-2 7 12-16,1 1-5 15,-2 1-15-15,0-2 6 16,3-3-24-16,-2 3 3 16,4-3 4-16,-2-4-6 0,3-1-1 15,4-2 0-15,2-2 4 16,0-11-11-16,3-3 5 16,-6 2 0-16,-3 4-6 15,-2 3 16-15,-1 4-3 16,-3 0 29-16,0 3 5 15,0 0 15-15,0 0-54 16,0 0-41-16,0 12 15 16,0 8-13-16,-3-1-48 15,-5-4-148-15</inkml:trace>
  <inkml:trace contextRef="#ctx0" brushRef="#br0" timeOffset="-19901.62">11421 17786 30 0,'0'0'69'0,"0"0"-38"16,0 0 30-16,0 0-8 0,0 0 31 15,0 0 30-15,0 0-10 16,-16 8-28-16,11-8-45 16,2 0-4-16,0 0 15 15,3 0-23-15,-1 0-5 16,-1-3 3-16,1 2-2 16,-1-3 19-16,2 1-17 15,0 0 10-15,0-3 0 16,0 1-8-16,0 2-6 15,0-2-9-15,0 0 5 0,3 1-5 16,5-2-4-16,1 1 0 16,7 1-1-16,4 0 1 15,1 1 0-15,4 3 0 16,-3 0-9-16,-2 0 7 16,-4 11-29-16,-9 8-5 15,-5 7 22-15,-2 7-42 16,-22 1 33-16,-4-1-4 15,-7-3-13-15,3-5 34 16,4-7-10-16,3-5 16 16,9-6-3-16,3-5 6 15,7 1-3-15,4-3 6 16,0 0-5-16,0 0 16 16,17-8-17-16,8-3 0 15,4-2 26-15,8 0-12 0,4 2-1 16,1 2 3-16,4-2-12 15,-3 5-8-15,-1 3-12 16,-7 3-81-16,-6-4-76 16</inkml:trace>
  <inkml:trace contextRef="#ctx0" brushRef="#br0" timeOffset="-19252.37">11909 17694 485 0,'0'0'110'0,"0"0"-12"16,0 0-98-16,0 0 0 16,0 0-5-16,0 0 10 15,-25 55-2-15,-1-24-2 16,0-4 4-16,2-1 8 15,4-1-13-15,5-5 0 16,3-6 11-16,5-4-6 16,1-6-4-16,2-4 9 15,2 0 68-15,2-12-19 16,0-12-55-16,0-7-1 16,18-6 1-16,3 1-2 0,-2-1-4 15,0 6-6 1,0 1-37-16,0 7 30 0,-1 6-4 15,-2 5 19-15,-3 8-2 16,0 4 2-16,-4 0-3 16,-1 7-3-16,-3 10-17 15,-5 4 14-15,0-1-35 16,0 1 12-16,0-3 6 16,0 1-1-16,-5-5 5 15,1-2-2-15,3-2-33 16,1-1 30-16,0-3 0 15,0-1 21-15,0-1 6 0,0 0 7 16,5 0 34-16,-2 3 20 16,0-2-2-16,0 4-20 15,0 3-2-15,-2 4-10 16,-1 2-10-16,0 0-16 16,0-1 4-16,-7-1-5 15,-7-1 5-15,-2-6 3 16,-1-2-8-16,0-3 0 15,-1-2-2-15,3-2 2 16,4 0-17-16,5 0-24 16,6-10 0-16,6-2-43 15,20-12-121-15,12-1-154 16</inkml:trace>
  <inkml:trace contextRef="#ctx0" brushRef="#br0" timeOffset="-18769.19">12172 17766 254 0,'0'0'179'0,"82"-37"-51"16,-58 23-15-16,-8 4-7 15,-9 4-8-15,-5 3-36 16,-2 3-29-16,0 0-25 16,0 0-16-16,-13 15 3 15,-6 4 5-15,-1 5-5 16,0 2 3-16,4-1-9 16,3-1-24-16,5-4-17 15,6-6 1-15,2-5-57 16,0-7-1-16,16-2 62 15,4 0-15-15,4-11-22 16,1-3-5-16,-3 4 89 16,-3 3 27-16,-8 4 88 0,-3 3-24 15,-5 0-34-15,-1 3-49 16,-1 14 43-16,2 3-19 16,2-1-19-16,-1-1 19 15,2 1-32-15,-5-8 0 16,2-2 3-16,3-2-3 15,1-4 0-15,9-3-9 16,0 0-38-16,3-7-19 16,5-5-14-16,-2-5 0 15,1 3 44-15,0 1 36 16,-7 3 51-16,-4 2 18 16,-3 4 31-16,-6 3 21 0,-3-2-33 15,0 0-40 1,0 1-4-16,0 2-31 0,3 0-13 15,3 0-50-15,9 0-61 16,7 8 87-16,9-8-113 16,5 0-43-16,3-4-226 15</inkml:trace>
  <inkml:trace contextRef="#ctx0" brushRef="#br0" timeOffset="-11406.34">16658 18047 85 0,'0'0'100'0,"0"0"-11"16,-86 0-46-16,58-3-11 15,9-4 0-15,-1 1-29 16,5-2-3-16,3-1-1 16,1 1 1-16,5-1 1 15,2 1 2-15,0-1 29 16,2 1-12-16,2 1-17 15,0 0 14-15,0 4-15 16,0-2-4-16,0 3-48 16,0 2-112-16</inkml:trace>
  <inkml:trace contextRef="#ctx0" brushRef="#br0" timeOffset="-9944.71">16458 17641 365 0,'0'0'111'0,"0"0"2"15,0 0-44-15,0 0-10 16,0 0-32-16,0 0 10 16,0-37 2-16,5 32-30 15,7 0-5-15,4 1-4 16,2-1 3-16,8 4 5 15,2 1-8-15,2 0 0 16,1 0 0-16,-3 0 1 16,-4 6-1-16,-7 3 0 15,-4 3-29-15,-9 0 0 16,-4 1-16-16,0-1 11 16,-4 5 26-16,-9-8-3 15,-4 2 11-15,1-2 0 16,5 1 3-16,2-3 4 0,4 2-7 15,5 0 0-15,0 2-2 16,5 1 5-16,18-1-3 16,8 3 9-16,14 2-7 15,8 1 21-15,8 2-23 16,3 2 6-16,-4 1 17 16,-11-2-14-16,-11 3 0 15,-20-7-9-15,-15-2 3 16,-3 0-2-16,-27-3 3 15,-16-2 8-15,-8-4 33 16,-3-2-26-16,0-3 5 0,4 0-10 16,13 0-14-16,10 0 9 15,10 0-9-15,12 0-28 16,5 0 3-16,0 0-65 16,0 0-52-16,14 0 59 15,10 0 2-15,9 0-7 16,10 0-49-16</inkml:trace>
  <inkml:trace contextRef="#ctx0" brushRef="#br0" timeOffset="-8925.05">17392 17599 534 0,'0'0'103'0,"0"0"-7"15,0 0-40-15,0 0 23 16,0 0-79-16,0 0 3 16,-55-7-2-16,55 36 7 15,-2 7 13-15,2 3-21 16,-2 0 0-16,0-5 4 15,2-4-1-15,0-5-3 16,0-5 0-16,0-6-7 16,0-7 7-16,0-7-27 0,7 0 8 15,1-9-3-15,1-14 2 16,0-5-86-16,-3-6 13 16,-6 0-19-16,0-4-73 15,0-1-19-15,0 0 154 16,-6 5 50-16,3 6 200 15,0 9-30-15,1 8-44 16,2 4-14-16,0 5-10 16,0 1-90-16,5 1-3 15,14 0-11-15,9 0 4 16,5 3-2-16,2 6 0 0,-3 1 3 16,-2 0-4-1,-3 1 1-15,-6 0 0 0,-3 1 1 16,-8-1 0-16,-5 2-1 15,-5-1 0-15,0 1-1 16,-3-2-3-16,-9 1 4 16,0-4 0-16,1 1 17 15,3 1-10-15,2 0 14 16,4 5-3-16,2 0-10 16,0 4 19-16,0 1-27 15,6 0 0-15,7-4 5 16,-4-2 1-16,-3-3-6 15,-1-6 0-15,-5-2 5 16,0 0-5-16,-7-3 0 0,-14 0 0 16,-3 0 9-16,0 0-5 15,0-11 1-15,9-1-5 16,6-1 5-16,9-3-13 16,0-4 6-16,18-3-44 15,10 1 31-15,8-2-11 16,3 4 26-16,4-3 12 15,-1 3-10-15,-3 4 34 16,-8 3-9-16,-9 3-7 16,-8 5 22-16,-11 2-17 15,-3 3-7-15,0 0-18 16,0 0-13-16,0 15 3 16,-12 5 10-16,-1 6 0 15,-1 0 9-15,4 1-9 16,4-2-8-16,6-7-8 0,0-2-14 15,4-7 21-15,14-6-27 16,2-3 11-16,2 0 12 16,-2-3-32-16,-1-9-36 15,-2 1 14-15,0 1-9 16,-1 3 57-16,-2 7-1 16,-1 0 16-16,-3 0-2 15,-2 7 6-15,-1 6-1 16,-4-2-8-16,0 1-38 15,-1 0-53-15,-1-2-54 16,4-4 8-16</inkml:trace>
  <inkml:trace contextRef="#ctx0" brushRef="#br0" timeOffset="-8761.72">17993 17799 30 0,'0'0'164'0,"0"0"32"16,0 0 2-16,0 0-46 16,0 0-6-16,0 0-97 15,29-13-42-15,-26 13-7 16,0 0 0-16,7 0-2 15,0 4 2-15,2 5-11 16,2 2-17-16,-7-2-112 16,-1-6-92-16,-3-3-253 15</inkml:trace>
  <inkml:trace contextRef="#ctx0" brushRef="#br0" timeOffset="-5765.99">5137 16260 512 0,'0'0'61'0,"0"0"-16"15,0 0-45-15,0 0-7 16,0 0-14-16,0 0 8 15,0 0-24-15,0 0 12 16,0 9 21-16,0-1-45 16,0 1-3-16,5-2-59 15,5-3-84-15</inkml:trace>
  <inkml:trace contextRef="#ctx0" brushRef="#br0" timeOffset="-2382.89">10621 4407 494 0,'0'0'159'16,"0"0"-110"-16,0 0 34 16,0 0-26-16,0 0-52 15,0 0 55-15,0 0-54 16,19-66 2-16,-18 63 2 0,0 0-5 15,1 1 16-15,-2 2-21 16,0 0 0-16,5 0-8 16,8 0 8-16,7 6-24 15,14 11 9-15,3 4-23 16,-3 7 20-16,-5 3-25 16,-8 4 12-16,-11 5 20 15,-10 5-49-15,-15 0 20 16,-27 2 14-16,-13-4 14 15,-8-4-11-15,2-8 16 16,9-9 7-16,10-6-4 16,14-6 8-16,6-2 20 0,8 0 4 15,7-2-25 1,1-1 10-16,6 0-13 0,0-3 0 16,0 0 4-16,18 0-4 15,15-2 17-15,13 0-15 16,6-4 5-16,1-8 0 15,3 2-7-15,-8 0-11 16,1 4 8-16,-9 0-31 16,-8 0-22-16,-9 1-51 15,-15-3-131-15</inkml:trace>
  <inkml:trace contextRef="#ctx0" brushRef="#br0" timeOffset="-1731.75">11294 4648 396 0,'0'0'123'0,"0"0"-55"16,0 0-34-16,0 0 30 16,0 0-28-16,0 0-27 15,26-6 25-15,-7-1-29 16,3 0 22-16,2 2 8 15,2-1-27-15,1 2 1 16,0 2-9-16,-7 1 2 16,-3 1-18-16,-2 0 0 15,-8 0-15-15,-1 0-3 0,-3 0-35 16,-3 6-33-16,0 2-20 16,0-1-103-16</inkml:trace>
  <inkml:trace contextRef="#ctx0" brushRef="#br0" timeOffset="-1185.88">11981 4270 684 0,'0'0'142'0,"0"0"-67"16,0 0-7-16,0 0-67 15,0 0-1-15,0 0-6 16,0 23-25-16,0 20 31 15,0 7 0-15,0 1-5 16,-2-1-3-16,-1-6-18 16,3-5-7-16,0-13-22 15,0-11 22-15,11-10 32 0,5-5-27 16,6-17 28-16,2-12 4 16,-1-7 5-16,-7-1-2 15,-7 3 25-15,-6 3-18 16,-3 4 32-16,0 8-8 15,0 8-6-15,0 6 23 16,0 5-55-16,0 0-7 16,0 0 4-16,0 25-42 15,0 14 45-15,-3 19 0 16,-3 10 0-16,3 0-11 16,3-5-1-16,0-12-27 15,14-13-4-15,2-8-26 16,-3-12-38-16,2-13-163 0</inkml:trace>
  <inkml:trace contextRef="#ctx0" brushRef="#br0" timeOffset="-936.48">12449 4657 639 0,'0'0'121'0,"0"0"-121"0,0 0 0 16,103-46 21-16,-70 36-14 15,1 2-7-15,4 1-24 16,-2 0-62-16,0-2-29 15,-7-2-320-15</inkml:trace>
  <inkml:trace contextRef="#ctx0" brushRef="#br0" timeOffset="-650.61">13026 4305 723 0,'0'0'82'15,"0"0"39"-15,0 0-107 16,0 0-12-16,0 0-4 16,0 0-2-16,-1 56-2 15,-10-8 6-15,1 6 0 16,1 1 2-16,2 1-2 15,2-3-2-15,2-6-3 16,0-9-17-16,0-11-47 0,0-8-91 16,3-14-100-1</inkml:trace>
  <inkml:trace contextRef="#ctx0" brushRef="#br0" timeOffset="-405.24">13214 4580 719 0,'0'0'126'0,"0"0"-110"15,0 0 19-15,0 0 2 16,0 0-35-16,85-30-2 0,-59 28 1 15,1 0 0 1,3 1-2-16,5 1-66 0,5-4-117 16,-2-3-99-16</inkml:trace>
  <inkml:trace contextRef="#ctx0" brushRef="#br0" timeOffset="294.63">13872 4296 634 0,'0'0'150'0,"0"0"-74"0,0 0-24 16,0 0-3-16,0 0-48 16,0 0 5-16,24-41-6 15,-3 39 6-15,2 2-17 16,-1 0 11-16,-3 0-28 16,-4 5 13-16,-9 5-62 15,-6 2 1-15,0-1 30 16,-11 4 13-16,-16 1 33 15,-4 0-22-15,0-2-34 16,4 0 48-16,9-5 8 16,6 2 0-16,8-3 15 15,1-2 17-15,1 3 34 0,0 4-39 16,2 4-20-16,0 7 19 16,0 2-23-16,0 3-3 15,5-2 0-15,4-5 6 16,-5-5-5-16,-4-5-1 15,0 2 0-15,0 0 3 16,-13-1 0-16,-9 2-3 16,-8 1 1-16,-7 1 8 15,-1-2-10-15,0 0 1 16,5-5 0-16,3-1-8 16,2-1 8-16,5 2-3 15,4 1-23-15,7 0-107 16,12-8-261-16</inkml:trace>
  <inkml:trace contextRef="#ctx0" brushRef="#br0" timeOffset="473.05">13758 4819 488 0,'0'0'161'15,"0"0"-8"-15,0 0-59 16,0 0-82-16,0 0-12 16,0 0-198-16,-17-6-4 0</inkml:trace>
  <inkml:trace contextRef="#ctx0" brushRef="#br0" timeOffset="3294.8">10568 5188 182 0,'0'0'9'0,"0"0"-3"16,0 0 10-16,0 0 44 15,0 0-8-15,0 0-2 16,0 0 37-16,-2 0-29 16,0 0-2-16,-1 0 0 15,1 0-38-15,1-1 9 16,-1-1 17-16,2 1-26 15,-1 1 21-15,-1-2-38 0,2-1 8 16,0 3 22-16,0 0-28 16,0 0 5-16,0-4-8 15,5 0 0-15,17-1-11 16,6-3-2-16,2 3 13 16,-3 2-3-16,-3 2 6 15,-5 1-7-15,4 0-5 16,-4 6-20-16,-4 12 26 15,-6 3-51-15,-9 6 0 16,0 6-4-16,-26 1 42 16,-15 2 13-16,-4-1 3 15,0-4 0-15,7-5-2 0,8-6 2 16,9-6 0-16,10-8-2 16,6-1 6-16,4-4-7 15,1 1 3-15,0-1 0 16,0 1-4-16,12 1 5 15,11-1-1-15,3-2 13 16,6 0-7-16,2 0 23 16,2 0-24-16,1-5 0 15,2 2 1-15,-2-3-6 16,-2 1 0-16,-4 2 1 16,2-2 2-16,0 4-6 15,1-1-43-15,2 2-49 16,-2-1-147-16</inkml:trace>
  <inkml:trace contextRef="#ctx0" brushRef="#br0" timeOffset="4329.15">11917 5324 355 0,'0'0'47'0,"0"0"-15"16,0 0 19-16,0 0-1 16,0 0-6-16,0 0-44 15,-5 0 25-15,3-2 43 16,2 0-8-16,-1-4-4 15,1-1-32-15,0 0 4 16,0-2 10-16,0 1-26 16,14-1-10-16,6-2-2 15,6 2 5-15,2-2-13 16,-4 5 8-16,1 1-20 16,-5 3 15-16,-4 2-37 15,-3 0 33-15,-3 0-35 16,-8 12-16-16,-2 0 26 0,0 5-17 15,-15 3 47 1,-10-4-6-16,-2 2 13 0,4-4-3 16,6-1 3-16,4-2-1 15,8 1 0-15,4 5-2 16,1-2 0-16,0 3-7 16,16-2 7-16,4-2-14 15,5 1 0-15,-3-3 5 16,-1 0 5-16,-8 0 4 15,-4 0 0-15,-5 0-5 16,-4 0 6-16,0 3-1 16,-11-1 15-16,-10 4-8 15,-3-3 18-15,-3-2-24 16,-1-1 5-16,-2-2 20 0,0-5-25 16,2 0 7-16,3-3 6 15,4 0-10-15,9-2 18 16,5 0-18-16,7 0-3 15,0 0-1-15,19-4-126 16,25-13-286-16</inkml:trace>
  <inkml:trace contextRef="#ctx0" brushRef="#br0" timeOffset="5007.21">12951 5342 520 0,'0'0'102'0,"0"0"-6"15,0 0-42-15,0 0-39 16,90-65-7-16,-51 59-8 16,-5 2 6-16,-4 4-9 15,-9 0 3-15,-9 4-3 16,-5 13-6-16,-7 6 0 0,0 7-15 15,-13 4 20 1,-14 3-33-16,-3-3 22 0,-1-2 6 16,5-10 7-16,3-5-7 15,5-4 11-15,6-8-2 16,3 0 2-16,0-5-1 16,6 2 46-16,1-2-16 15,2 0 21-15,0 0 14 16,0 0-52-16,0 0-5 15,23-2-8-15,17-8 2 16,20-2-6-16,16 3-8 16,2 0-24-16,2 3-9 0,-7-4-38 15,-12 4 16 1,-15-7-38-16,-20-4-227 0</inkml:trace>
  <inkml:trace contextRef="#ctx0" brushRef="#br0" timeOffset="5756.4">13820 5243 474 0,'0'0'54'0,"0"0"84"0,0 0-58 15,0 0-31-15,0 0-15 16,0 0-20-16,-20-59 20 15,38 50-34-15,15 2 0 16,10 1-8-16,6 1 8 16,-2 3 0-16,-7 2 0 15,-10 0-8-15,-12 0 0 16,-6 7-14-16,-6-1-17 16,-6 3 34-16,0 1-21 15,-3 2 7-15,-21 0 13 16,-6 2 6-16,-4 2 5 0,4 0-5 15,8 1 0 1,6-3 0-16,6 3 0 0,6 2 0 16,4 1-1-16,0 2 8 15,0 1-8-15,7-1 1 16,11 1 0-16,-2-1-2 16,-2-4 4-16,-5-5-2 15,-6-1 0-15,-3-3 1 16,0-1-9-16,-9 1 8 15,-13-2 0-15,-8 3 15 16,-8-2-12-16,-5 1 13 16,1 0-16-16,10 1-11 0,8 1-3 15,13-2-139-15,11-7-168 16</inkml:trace>
  <inkml:trace contextRef="#ctx0" brushRef="#br0" timeOffset="5918.17">14033 5637 439 0,'0'0'156'16,"0"0"-70"-16,0 0-26 15,0 0-60-15,0 0-52 0,0 0-307 16</inkml:trace>
  <inkml:trace contextRef="#ctx0" brushRef="#br0" timeOffset="54742.71">768 11073 242 0,'0'0'58'16,"0"0"8"-16,0 0-35 15,0 0 18-15,0 0 10 16,0 0-29-16,0 0 10 0,0 0-7 16,0-8-2-1,0 8 41-15,0-1-27 0,0 1 7 16,0 0-10-16,0 0-26 15,0 0 11-15,0 0-24 16,0 0 3-16,0 0-5 16,0 0-1-16,0 0 0 15,0 0-3-15,0 0 5 16,0 0-6-16,0 0 4 16,0 0 0-16,0 0-10 15,0 0 10-15,0 0-2 16,0 1-2-16,0 10 8 15,0-3-6-15,0 4 2 16,3-4 0-16,2 0-2 0,-2-1 2 16,0-1 0-16,0 0 0 15,0-1 7-15,-3 2-8 16,4 1 1-16,-2 3 0 16,-2 3-6-16,4 2 6 15,-4 1 0-15,2-4-1 16,-1-2 8-16,-1-4-7 15,0-1 0-15,2-6 0 16,-2 2 0-16,-4082-2 2 16,8164 0-2-16,-4082 0 6 15,0 0-3-15,0 0 10 16,0 0-13-16,0 0 3 16,0 0 10-16,0 0-13 0,0 0 0 15,0 0 2-15,0 0 3 16,1 0 7-16,-1 0-9 15,2 0 0-15,1-5 13 16,0-6-16-16,3 1-8 16,0 0-22-16,7 2-77 15,-7 0-171-15</inkml:trace>
  <inkml:trace contextRef="#ctx0" brushRef="#br0" timeOffset="55706.88">718 12162 150 0,'0'0'170'16,"0"0"9"-16,0 0-55 16,0 0-41-16,0 0 3 0,0 0-38 15,-25-41-27-15,25 41 10 16,0 0-29-16,0 0 5 15,0 0 3-15,0 0-6 16,0 0-1-16,0 0-3 16,0 13 0-16,0 8-10 15,0 8 14-15,0 1-4 16,0 2 0-16,0-5 7 16,0-4-7-16,0-9 0 15,10-5 0-15,5-8-3 16,10-1 7-16,11-15-4 15,7-21 0-15,8-9 6 16,4-7 3-16,-1-5-9 16,-2 1 0-16,-4 0 7 0,-8 3 0 15,-7 6 0-15,-6 10 6 16,-14 11-8-16,-7 12 26 16,-3 7-31-16,-3 6 0 15,0 1-7-15,0 0 2 16,0 0-11-16,-14 16-21 15,-5 11-43-15,0 1-24 16,5-4-161-16</inkml:trace>
  <inkml:trace contextRef="#ctx0" brushRef="#br0" timeOffset="55875.25">1204 11976 511 0,'0'0'130'0,"0"0"8"16,0 0-89-16,0 0-49 15,0 0-66-15,0 0-111 16,-3 27-14-16</inkml:trace>
  <inkml:trace contextRef="#ctx0" brushRef="#br0" timeOffset="58477.58">9946 12096 166 0,'0'0'65'15,"0"0"-20"-15,0 0-2 0,0 0-26 16,0 0-7-16,0 0-10 16,0 0 0-16,0-2 5 15,0 2-4-15,0 0 10 16,0 0-10-16,0 0 5 15,0 0-12-15,0 0 5 16,0 0-16-16,0 0 17 16,0 0-7-16,0 0 7 15,0 0 0-15,0 0 0 16,0 0 30-16,0 0-7 16,-1 0-12-16,-1 0 18 0,2 0-7 15,-1 0-2-15,1 0-2 16,0-1-10-16,0 1 12 15,0-1-20-15,0-1-13 16,4 2-18-16,5 0-22 16,1 0-61-16,-1 0-138 15</inkml:trace>
  <inkml:trace contextRef="#ctx0" brushRef="#br0" timeOffset="58670.37">10147 12072 103 0,'0'0'295'16,"0"0"-241"-16,0 0-24 0,0 0-29 15,0 0-2-15,0 0-23 16,20-6-46-16,-5 6 53 16,7 0-45-16,1 0 13 15,2 2-14-15,5-2-39 16</inkml:trace>
  <inkml:trace contextRef="#ctx0" brushRef="#br0" timeOffset="58838.07">10498 12071 101 0,'0'0'156'0,"0"0"-6"16,0 0-58-16,0 0-38 15,0 0 11-15,0 0-18 16,3-9-47-16,8 9-34 15,5 0-42-15,11 0-16 16,6 0-46-16,0 0-108 16</inkml:trace>
  <inkml:trace contextRef="#ctx0" brushRef="#br0" timeOffset="59020.37">10856 12075 312 0,'0'0'134'15,"0"0"22"-15,0 0-84 16,0 0-40-16,0 0-32 0,0 0-3 16,5 0-38-16,1 0-99 15,5 5 126-15,6 0-59 16,7 2-83-16,7-7-55 16</inkml:trace>
  <inkml:trace contextRef="#ctx0" brushRef="#br0" timeOffset="59174.73">11212 12115 251 0,'0'0'10'16,"0"0"-5"-1,0 0-10-15,0 0 4 0,0 0-20 16,0 0-65-16</inkml:trace>
  <inkml:trace contextRef="#ctx0" brushRef="#br0" timeOffset="59368.12">11660 12140 269 0,'0'0'155'15,"0"0"-34"-15,0 0-59 0,0 0-56 16,0 0-6-16,0 0-37 16,52-3-11-16,-26 3-21 15,2 0-59-15,6 3-84 16</inkml:trace>
  <inkml:trace contextRef="#ctx0" brushRef="#br0" timeOffset="59535.91">12180 12146 43 0,'0'0'349'0,"0"0"-317"0,0 0-32 16,0 0 3 0,0 0-11-16,0 0-3 0,23 0-51 15,-8 4-84-15</inkml:trace>
  <inkml:trace contextRef="#ctx0" brushRef="#br0" timeOffset="59744.78">12650 12118 371 0,'0'0'108'16,"0"0"-80"-16,0 0-28 15,0 0 0-15,0 0-5 16,0 0 5-16,75-1-37 0,-30 1-2 16,8 0-5-16,7 0-40 15,3 0 14-15,1 0-54 16</inkml:trace>
  <inkml:trace contextRef="#ctx0" brushRef="#br0" timeOffset="59930.17">13320 12083 136 0,'0'0'217'0,"0"0"-72"15,0 0-80-15,0 0-24 16,0 0 3-16,0 0-44 0,35-28 0 16,-18 24 0-16,2 4-31 15,1 0-4-15,1 0-36 16,-2 0-43-16,-5 0-23 15</inkml:trace>
  <inkml:trace contextRef="#ctx0" brushRef="#br0" timeOffset="60104.72">13589 12022 254 0,'0'0'271'0,"0"0"-116"15,0 0-86-15,0 0-69 0,0 0-20 16,0 0-89 0,23-5 48-16,-3 10-35 0,4-2-131 15</inkml:trace>
  <inkml:trace contextRef="#ctx0" brushRef="#br0" timeOffset="60287.18">13881 11967 320 0,'0'0'107'16,"0"0"-56"-16,0 0 15 15,0 0 71-15,0 0-43 16,0 0-29-16,1-3-65 0,-4 3-20 16,-12 12-29-16,-4-1-59 15,0-4-147-15</inkml:trace>
  <inkml:trace contextRef="#ctx0" brushRef="#br0" timeOffset="61206.66">9987 12637 154 0,'0'0'108'0,"0"0"14"15,0 0-23-15,0 0-40 16,0 0-27-16,0 0-14 16,2-14-16-16,3 14 4 15,-1 0 19-15,4 0-21 16,1 0 11-16,6 0-15 15,8 0-5-15,9 0-14 16,11 7-82-16,14-3-116 0</inkml:trace>
  <inkml:trace contextRef="#ctx0" brushRef="#br0" timeOffset="61378.89">11138 12649 336 0,'0'0'15'16,"0"0"19"-16,0 0-27 16,0 0 2-16,0 0-7 15,0 0-2-15,56 10-18 16,-36-6-47-16,8 1-61 0</inkml:trace>
  <inkml:trace contextRef="#ctx0" brushRef="#br0" timeOffset="61551.91">11899 12664 57 0,'0'0'109'0,"0"0"-91"16,0 0 42-16,0 0-49 15,0 0-11-15,80 2 0 16,-39-2-117-16</inkml:trace>
  <inkml:trace contextRef="#ctx0" brushRef="#br0" timeOffset="61724.86">12729 12659 336 0,'0'0'151'16,"0"0"-55"-16,0 0-94 15,0 0-2-15,93 0-12 16,-48 3-35-16,9 3-44 16,10-1-44-16,4-4-106 15</inkml:trace>
  <inkml:trace contextRef="#ctx0" brushRef="#br0" timeOffset="61904.66">13576 12668 42 0,'0'0'232'16,"0"0"-57"-16,0 0-83 15,0 0-43-15,0 0-30 16,0 0-19-16,57-19-49 16,-30 19 10-16,9 0-98 15,4 0-143-15</inkml:trace>
  <inkml:trace contextRef="#ctx0" brushRef="#br0" timeOffset="62051.05">13927 12660 229 0,'0'0'201'0,"0"0"-103"15,0 0-23-15,0 0 9 16,0 0-24-16,0 0 11 16,-25-23-71-16,17 25-80 15,-2 6-49-15,-6-4-218 16</inkml:trace>
  <inkml:trace contextRef="#ctx0" brushRef="#br0" timeOffset="62767.22">11682 12198 440 0,'0'0'118'16,"0"0"-7"-16,0 0-53 15,0 0-30-15,0 0 26 0,0 0-54 16,21-33-4-16,-3 33 4 16,5 2 0-16,5 10-5 15,2 3 3-15,1 4 2 16,-4 3-7-16,-8 0-32 15,-8 1-2-15,-11 0 19 16,0 0-2-16,-11-1 12 16,-16 1-9-16,-4-3-5 15,-2-3 19-15,2-6-22 16,5-5 29-16,6-2 6 16,5-4 25-16,10 0 5 15,4 0-16-15,1 0-17 16,6 0-3-16,24 0 5 15,19 0 4-15,9-8-1 16,8-2-6-16,1-1 7 0,-3 2-9 16,-6 1 0-1,-6 5 5-15,-6-1-5 0,-10 4-26 16,-10-1-83-16,-13-3-95 16</inkml:trace>
  <inkml:trace contextRef="#ctx0" brushRef="#br0" timeOffset="63021.19">12345 12204 672 0,'0'0'128'0,"0"0"-88"16,0 0-35-16,0 0-5 15,0 0-10-15,0 0 4 16,-5 72 6-16,-9-26 0 16,1 4-3-16,1 0 5 15,5-4-4-15,7-5-12 16,0-8-29-16,0-11-32 16,9-10-45-16,1-12-133 15</inkml:trace>
  <inkml:trace contextRef="#ctx0" brushRef="#br0" timeOffset="63950.96">12326 12218 391 0,'0'0'110'0,"0"0"48"16,0 0-86 0,0 0-41-16,0 0-9 0,0 0-22 15,47-46 0-15,-28 46 0 16,-5 15-29-16,-5 2-12 15,-5 5-16-15,-4-1-26 16,0-3 48-16,0 0-31 16,-4-4 1-16,-4-1 8 15,4-4 13-15,2-2 42 16,0-3 2-16,2 1 9 16,-1-3 64-16,0 2 2 15,1 1-22-15,-2 0 48 16,1 2-33-16,1 7 8 15,-2 9-49-15,-1 8-26 16,-2 8 13-16,-5 2-11 0,1 1-3 16,-2-6 0-16,-1-7-11 15,-1-8 8-15,2-9-7 16,3-4 5-16,2-8-7 16,0 0 2-16,-1-3 8 15,1-18-3-15,1-11-24 16,5-9 28-16,0-4-10 15,24-2-2-15,15 3 6 16,12 1-57-16,8 6 10 16,-2 6 51-16,-1 4 3 15,-6 8 9-15,-13 2 0 16,-8 10 19-16,-12 2 39 0,-10 5 0 16,-4 0 7-16,-3 0-31 15,0 0-36-15,0 8-2 16,-10 14-5-16,-6 9 0 15,-2 8 6-15,-3 4-6 16,4 5 0-16,9 1 0 16,8-8 8-16,0-9-19 15,8-12 11-15,9-12-13 16,4-8 8-16,2 0 7 16,1-9-4-16,-1-13-10 15,1-5-25-15,-10 4 30 16,-4 5 4-16,-4 8 3 15,-5 5 19-15,1 5-11 0,-2 0-8 16,0 0-21 0,2 16 18-16,-1 6-9 0,4 4 12 15,4 2 0-15,2 1 1 16,9-5 3-16,5-8-7 16,8-5 3-16,7-8-16 15,5-3 11-15,4 0-51 16,-1-8-21-16,-3-9-101 15,-14-4-228-15</inkml:trace>
  <inkml:trace contextRef="#ctx0" brushRef="#br0" timeOffset="64980.99">7214 12408 248 0,'0'0'76'16,"0"0"3"-16,0 0-46 15,0 0-23-15,0 0 5 0,0 0 26 16,-26-7-23-16,26 7 0 16,15 0 32-16,18 0 40 15,15 0-31-15,19-4-35 16,11-5-17-16,15-3 23 15,12-1-27-15,-2-3-3 16,4-1 5-16,-6-3 0 16,-5-1-3-16,2-1-2 15,-2 5 0-15,-12 2-1 16,-9 4 1-16,-18 5 0 16,-18 6-2-16,-18 0-5 15,-12 0 5-15,-8 0-18 16,-1 0-4-16,0 0 20 15,-16 5 5-15,-8 7-2 16,0 0 0-16,-1 3-94 0,3-8-36 16,6-4-394-16</inkml:trace>
  <inkml:trace contextRef="#ctx0" brushRef="#br0" timeOffset="65150.44">8461 12258 670 0,'0'0'168'0,"0"0"-105"16,0 0-33-16,0 0-30 0,0 0-126 16,0 0-52-1,-8 3-61-15</inkml:trace>
  <inkml:trace contextRef="#ctx0" brushRef="#br0" timeOffset="75037.29">2420 2802 488 0,'0'0'100'16,"0"0"-42"-16,0 0 25 16,0 0-21-16,0 0-57 15,0 0 41-15,0 0-33 16,0 0 1-16,-3-35 13 0,3 34-8 16,0 1 5-16,0 0-24 15,0 0 7-15,-2 0-12 16,2 0 5-16,0 13-19 15,-3 13 14-15,0 13-4 16,-6 6 8-16,-3 5 1 16,3-6-15-16,0-6 1 15,1-6-12-15,0-6-4 16,4-5 25-16,2-4-24 16,2-6-4-16,0-2-32 15,0-7-24-15,0-2-106 16</inkml:trace>
  <inkml:trace contextRef="#ctx0" brushRef="#br0" timeOffset="75292.41">2610 2998 539 0,'0'0'123'16,"0"0"-98"-16,0 0-23 15,81-9 26-15,-45 5 3 0,7 3-31 16,-2 1 5 0,6 0-5-16,-4 0-16 0,2 0-4 15,-6 0-65-15,-6 0-137 16</inkml:trace>
  <inkml:trace contextRef="#ctx0" brushRef="#br0" timeOffset="75953.87">3416 2789 709 0,'0'0'87'0,"0"0"-87"15,0 0 0-15,0 0 16 16,0 0-11-16,0 108 3 16,0-60 0-16,0-4-8 15,0-8-11-15,3-11-50 16,12-13-18-16,3-11 45 16,6-1 27-16,4-15 7 0,2-13 5 15,0-5-2 1,-5-3 36-16,-13 2-13 0,-6 0 9 15,-6 6 24-15,0 6-33 16,0 8 12-16,0 8 22 16,0 2-28-16,0 4-5 15,0 0-27-15,0 13-9 16,0 18-4-16,-3 11 12 16,-8 7 1-16,3-1 0 15,8-5-4-15,0-7-3 16,9-4-26-16,12-7-11 15,-2-7-19-15,-3-12-152 16,-4-6-295-16</inkml:trace>
  <inkml:trace contextRef="#ctx0" brushRef="#br0" timeOffset="78068.98">4145 2902 311 0,'0'0'64'0,"0"0"-60"15,0 0 25-15,0 0 63 16,0 0-27-16,0 0 2 15,29 0 11-15,-17-2-41 16,7-3 25-16,2-1-43 16,3 1-4-16,3-1-4 15,3 3-8-15,4 1 0 16,3 0-3-16,-1 2-1 16,1 0-10-16,-1 0-18 15,0 0-15-15,-1 2-2 0,-6 2-45 16,-10-1-16-16,-7 0-45 15,-12-3-189-15</inkml:trace>
  <inkml:trace contextRef="#ctx0" brushRef="#br0" timeOffset="78372.04">5104 2691 662 0,'0'0'125'0,"0"0"-23"15,0 0-56-15,0 0-18 16,0 0-28-16,0 0 4 15,0 18-17-15,8 22 13 16,-1 11 0-16,-6 8 0 16,-1 3-17-16,0-5-36 15,4-7-56-15,2-11-49 16,3-17-36-16</inkml:trace>
  <inkml:trace contextRef="#ctx0" brushRef="#br0" timeOffset="78701.54">5383 2859 296 0,'0'0'445'16,"0"0"-421"-16,0 0-24 16,0 0-1-16,0 0-1 15,0 0 1-15,-32 96 1 16,30-54 0-16,2-4-7 15,0-9 7-15,6-9-33 16,21-11 20-16,6-9 13 16,6-4 0-16,1-22 21 15,0-4 2-15,-7-8 16 16,-15 2-8-16,-8-1-11 0,-10 3 2 16,-15-1-22-16,-28 2 0 15,-12 9-8-15,-6 8-15 16,9 12 9-16,11 4-40 15,13 17-58-15,7 6-107 16</inkml:trace>
  <inkml:trace contextRef="#ctx0" brushRef="#br0" timeOffset="80078.08">6201 2909 455 0,'0'0'69'0,"0"0"-38"0,0 0 46 16,0 0-1-16,0 0-74 16,0 0 20-16,79-28-21 15,-42 22-1-15,3 0 25 16,5 0-19-16,-1 0 10 16,-3 2-16-16,-6 0 8 15,-9 2-5-15,-8 1-3 16,-8 1-22-16,-5 0-13 15,-5 0-81-15,0-4-88 16,0-2-81-16</inkml:trace>
  <inkml:trace contextRef="#ctx0" brushRef="#br0" timeOffset="80318.12">6803 2635 527 0,'0'0'108'0,"0"0"9"15,0 0-7-15,0 0-62 16,0 0-46-16,0 0-2 16,3 28 0-16,8 13-5 0,8 14 5 15,-1 11-7 1,4 1 5-16,1 0-101 0,-5-14-53 15,-8-22-153-15</inkml:trace>
  <inkml:trace contextRef="#ctx0" brushRef="#br0" timeOffset="80715.78">7178 2629 737 0,'0'0'41'16,"0"0"82"-16,0 0-96 0,0 0-15 15,0 0-12-15,0 0 2 16,23 42-2-16,-6-3 0 15,2 11 3-15,3 0-6 16,1-1 3-16,4-6-36 16,3-14 9-16,0-14 2 15,0-11 2-15,-5-4 18 16,-6-6 5-16,-7-16 22 16,-6-2-11-16,-6-3-6 15,0 0 11-15,-32 3-16 16,-18 4-6-16,-11 6-17 0,4 12-25 15,14 2 39-15,22 12-54 16,14 11-127-16,7 4-63 16</inkml:trace>
  <inkml:trace contextRef="#ctx0" brushRef="#br0" timeOffset="81042.12">7773 2884 629 0,'0'0'74'16,"0"0"26"-16,0 0-73 16,0 0-1-16,0 0-26 15,0 0 15-15,95-16-14 16,-65 16-1-16,1 0 0 16,1 0-6-16,-4 0 6 15,5 0-36-15,-3-2-83 16,-2-11-166-16</inkml:trace>
  <inkml:trace contextRef="#ctx0" brushRef="#br0" timeOffset="81565.05">8433 2680 554 0,'0'0'160'15,"0"0"-69"-15,0 0-5 16,0 0-62-16,0 0-18 15,0 0-1-15,101-51 0 16,-63 59-6-16,0 12 1 16,-8 5-3-16,-10 5-14 15,-14 2 0-15,-6 4-28 16,-16-1 14-16,-20-1-6 16,-7-3 14-16,-5-3-18 15,8-8-8-15,7-6 42 16,14-6-8-16,10-5 15 15,6-1 20-15,3-2 1 0,0 0 31 16,0 0 10-16,6 0-2 16,19 0-3-16,14-7-57 15,10-2 0-15,2 1 9 16,4 5-6-16,-7-1-3 16,-8 2 0-16,-12 1-16 15,-13-1 9-15,-6 0-31 16,-8 2-21-16,-1-5-69 15,-1-2-241-15</inkml:trace>
  <inkml:trace contextRef="#ctx0" brushRef="#br0" timeOffset="82065.01">8815 2644 685 0,'0'0'126'0,"0"0"-9"15,0 0-67-15,0 0-1 16,0 0-21-16,0 0-27 0,10-27-2 15,4 34-11-15,4 17 12 16,9 10-17-16,0 10 4 16,4-1-38-16,2-4 13 15,0-9-64-15,1-16 29 16,-2-10-4-16,-4-4 37 16,-6-12 36-16,-6-10 0 15,-6-4 4-15,-10-1 64 16,0 0-19-16,-2 1-23 15,-6 6 21-15,0 4 20 16,2 9 29-16,4 4-63 16,1 1-2-16,1 2-27 15,-2 0-2-15,-1 14-8 0,-6 22-8 16,-4 15 18-16,3 5-11 16,8 0-7-16,2-6-26 15,1-6-5-15,10-5-46 16,-6-14-66-16,-5-12-254 15</inkml:trace>
  <inkml:trace contextRef="#ctx0" brushRef="#br0" timeOffset="82214.02">9193 2994 80 0,'0'0'756'16,"0"0"-689"-1,0 0-42-15,0 0-25 0,0 0-18 16,0 0-132-16,-43 10-35 16</inkml:trace>
  <inkml:trace contextRef="#ctx0" brushRef="#br0" timeOffset="85581.58">2396 3464 167 0,'0'0'230'0,"0"0"-211"16,91-8 6-16,-45 8 22 15,17-2-22-15,14 1-2 16,20-1-19-16,21 0 3 16,9-8 32-16,6 1-22 15,-5-7-11-15,-9 3 16 16,-16 3-17-16,-19-3 7 16,-23 2-10-16,-19 2 3 0,-14 1 22 15,-16 2-20 1,-8 3 10-16,-4 0 19 0,0 3-36 15,-22 0-8-15,-21 0-119 16,-14 12-22-16</inkml:trace>
  <inkml:trace contextRef="#ctx0" brushRef="#br0" timeOffset="86061.21">2539 3724 603 0,'0'0'39'0,"0"0"-11"16,0 0-13-16,0 0 49 15,109-32-40-15,-78 32-18 16,1 0-7-16,-7 10 1 16,-10 9-10-16,-6 6-11 15,-9 6-32-15,0 5 14 16,-9 1-2-16,-15 0-4 16,-6-1 30-16,-4-6-21 15,-2-5 24-15,8-4 9 0,2-6 3 16,10-4 6-1,4-5 20-15,6-2 2 0,3-2 45 16,3-2-64-16,0 0 13 16,6 0 25-16,21 0-6 15,10-12-7-15,12-3-23 16,6 0-6-16,2-1 21 16,3 0-26-16,-6 3-2 15,-1 1-6-15,-5 0-52 16,-6 3-55-16,-12-3-75 15</inkml:trace>
  <inkml:trace contextRef="#ctx0" brushRef="#br0" timeOffset="86307.92">3036 3690 681 0,'0'0'137'0,"0"0"-55"16,0 0-37-16,0 0-19 16,0 0-24-16,0 0-4 15,0 45-2-15,0 0 4 16,-4 7 3-16,-1-4-3 16,0-5-3-16,5-10-8 15,0-8-19-15,0-5-7 16,0-9-58-16,3-11-82 0,3-3-151 15</inkml:trace>
  <inkml:trace contextRef="#ctx0" brushRef="#br0" timeOffset="87179">3061 3657 590 0,'0'0'124'0,"0"0"45"0,0 0-128 16,0 0 8-16,21-79-33 16,-2 69-14-16,4 2-4 15,5 5 0-15,2 3-15 16,1 0 13-16,-5 6-34 15,-6 8-4-15,-9 4 4 16,-8-1-38-16,-3 0 7 16,-6 2-16-16,-18-1 77 15,-4 0 0-15,2-2 12 16,2-3-4-16,8-5 10 16,7-2 47-16,6-3 10 15,3 5-31-15,0 4-21 0,0 9 23 16,0 8-17-1,6 10-12-15,10 2-4 0,2 2 0 16,3-4 8-16,-4-6-13 16,-7-5 0-16,-7-6 2 15,-3-2-2-15,0-3 0 16,-6 0 0-16,-10-4-4 16,-5-2 1-16,1-4-21 15,-2-5-16-15,-2-2 37 16,3 0-28-16,5-15 31 15,5-7 9-15,11-8 1 16,0-4 42-16,20-5-43 0,18-3-6 16,12-3-6-1,10 0-16-15,2 2-9 16,-1 7 2-16,-7 5 20 0,-12 8 4 16,-12 6 4-1,-14 9 10-15,-10 5 53 0,-3 0-17 16,-3 3-21-16,0 0-20 15,0 0-1-15,0 11-12 16,-3 12 6-16,-5 15 0 16,-5 8 1-16,3 3-1 15,1-3-5-15,3-7-25 16,6-11-10-16,0-8 15 16,7-10-27-16,4-8-9 15,3-2 27-15,-3-8 27 16,7-13 7-16,-9-5 0 0,1 3 2 15,-5 2 17-15,1 4-8 16,-2 10 49-16,-4 2 19 16,3 5-53-16,-1 0-23 15,5 0-3-15,2 9 0 16,3 14-3-16,-3 2 3 16,4 5 0-16,-2-1-10 15,2-4-17-15,4-4-16 16,-2-12-11-16,-2-8-149 15</inkml:trace>
  <inkml:trace contextRef="#ctx0" brushRef="#br0" timeOffset="88358.79">4180 3255 245 0,'0'0'102'0,"0"0"-45"16,0 0-32-16,0 0 92 15,0 0-53-15,0 0-37 16,-8 0 22-16,32-3-34 15,15-1 36-15,6 2-6 0,12 2-20 16,12 0 13-16,11 0-38 16,17 3 0-16,14 4 3 15,13 0-3-15,10-4 0 16,2-3-3-16,-9 0-1 16,-12 0-8-16,-24 0 12 15,-24 0 0-15,-23 0 2 16,-21-3 3-16,-14 3-5 15,-9 0 6-15,0 0-6 16,-22 0 0-16,-13 0-32 16,-14 6-61-16,-6 2-107 15</inkml:trace>
  <inkml:trace contextRef="#ctx0" brushRef="#br0" timeOffset="98249.9">4745 3573 419 0,'0'0'40'15,"0"0"19"-15,0 0-17 0,0 0 42 16,0 0-44-1,0 0 2-15,0 0 26 0,1-7-50 16,-1 7-2-16,0 0 10 16,3 0-19-16,5 0 5 15,7-2-12-15,4 0 2 16,8 0-12-16,0 2 10 16,1 0-2-16,-7 3-4 15,-3 11-3-15,-6 4-17 16,-8 5 2-16,-4 2-6 15,-1 4 16-15,-24 3-3 16,-10 2 17-16,-5-1 1 0,-2-4 0 16,5-4-2-1,10-4-1-15,8-9 2 0,10-4 1 16,4-2-1-16,4-3 0 16,1-3-6-16,0 0 6 15,0 0 0-15,18 0 10 16,19-2 20-16,8-12 12 15,7-4-38-15,-1-2-3 16,1 1-1-16,0 5-2 16,-7 2-26-16,-5 4-49 15,-12 2-64-15,-15-2-99 16</inkml:trace>
  <inkml:trace contextRef="#ctx0" brushRef="#br0" timeOffset="98510.15">5228 3548 514 0,'0'0'185'0,"0"0"-135"15,0 0-50-15,0 0 3 16,0 0 22-16,0 0-22 15,-25 80 2-15,12-49 15 16,8-2-17-16,-2 3 2 16,2-5-5-16,-1 0 1 0,4-5-10 15,-3-4-34-15,5-7-68 16,0-11-62-16,0-5-261 16</inkml:trace>
  <inkml:trace contextRef="#ctx0" brushRef="#br0" timeOffset="99347.14">5230 3454 602 0,'0'0'98'15,"0"0"-30"-15,0 0 25 0,0 0-75 16,0 0-15-1,0 0-3-15,79-24-3 0,-61 44-34 16,-8 8-38-16,-8 1-12 16,-2 4-16-16,-6-2-21 15,-21-3-15-15,-1-2 10 16,-2-5 4-16,0-3 65 16,7-3 60-16,7-6 111 15,4-4 14-15,5 1-46 16,7-3 29-16,0 2-59 15,0 4 0-15,0 2 88 16,5 4-85-16,6 5-13 0,1 2 13 16,4 1-50-1,-5 2 0-15,2-2 3 0,-4 0-1 16,-5-5-1-16,1-5-3 16,-3-2-3-16,-1-7-6 15,-1-3-1-15,0-1 3 16,0 0 3-16,-4 0 8 15,-10-1-4-15,-2-7 0 16,8-2 0-16,5-4 15 16,3 0-15-16,0-5 0 15,20-5-2-15,6-3 4 16,12-2-4-16,2-7-1 16,3 0 0-16,-2-3-8 15,-1 5 5-15,-10 4 6 16,-8 6 18-16,-11 8 21 0,-8 8 20 15,-3 3-32-15,0 5-24 16,0 0-3-16,0 12-15 16,-2 17 7-16,-16 14 4 15,-6 9 8-15,-4 3-4 16,0 0 0-16,5-6 0 16,11-12-12-16,6-11 4 15,6-14-20-15,0-7 25 16,0-5 1-16,11 0 2 15,13-20 0-15,4-8-26 16,3-7 24-16,-4 6-13 16,-6 6 12-16,-8 6-1 0,-8 10 8 15,-2 4 18 1,-3 3-22-16,0 0 10 0,0 0-11 16,0 15 5-16,0 8-1 15,-12 7 9-15,0 4-10 16,6-4 4-16,6-1-6 15,0-6-3-15,6-7-4 16,15-5-41-16,10-11-62 16,11-8-96-16</inkml:trace>
  <inkml:trace contextRef="#ctx0" brushRef="#br0" timeOffset="100297.1">6162 3244 229 0,'0'0'166'0,"0"0"-81"15,0 0-7-15,0 0-6 16,0 0-7-16,0 0-49 16,40-23-15-16,-2 21 43 15,11-3-29-15,10 3 9 16,10-3 17-16,9 0-24 16,10 2 8-16,11-1-21 15,14 2 0-15,9 1 6 16,7 1-10-16,-6 0 0 15,-10 0 5-15,-16 0-3 0,-21 0 2 16,-21 0-4-16,-20 1 0 16,-15 1 0-16,-12-1 0 15,-5-1 0-15,-3 0-6 16,0 0-1-16,0 0 2 16,-8 0-18-16,-12 2-64 15,-6 2-64-15,8-1-185 16</inkml:trace>
  <inkml:trace contextRef="#ctx0" brushRef="#br0" timeOffset="100473.02">7568 3231 547 0,'0'0'120'15,"0"0"-70"-15,0 0 68 16,0 0-36-16,0 0-73 15,0 0 13-15,0 0-22 16,-9 1-40-16,-4 16-70 16,-6 0-84-16,10-3-224 15</inkml:trace>
  <inkml:trace contextRef="#ctx0" brushRef="#br0" timeOffset="105125.63">6417 3615 317 0,'0'0'133'16,"0"0"-65"-16,0 0-9 16,0 0 23-16,0 0-33 15,0 0-8-15,0 0 3 16,0 0-24-16,0 0 31 16,0 0-50-16,0-1 4 15,0 1 26-15,0 0-31 16,0-2 4-16,3-4-4 15,18-1 5-15,9-4-13 16,5-2 8-16,3 2 0 16,-2 0-1-16,-3 4 5 15,-8 3-7-15,-4 4 3 0,-9 0-20 16,-8 4-1-16,-4 13-47 16,-1 5 27-16,-22 5 1 15,-8-1-10-15,-6 2 25 16,2-6 3-16,9-2 15 15,9-4-4-15,11-2 11 16,6-2 0-16,0 4 3 16,4-1 6-16,9 4 26 15,4 1-15-15,0-1-19 16,-1 1 24-16,-2-1-25 16,-4 0 0-16,-4 0 12 15,-6-2-10-15,0-5 6 16,0 1-4-16,-10-4-2 0,-8 3 29 15,-9-2-26-15,-6-1-1 16,-3-4 6-16,2-2-3 16,5-3-4-16,9 0-3 15,14-2-10-15,6-13-21 16,15-10-210-16</inkml:trace>
  <inkml:trace contextRef="#ctx0" brushRef="#br0" timeOffset="105395.72">7045 3546 468 0,'0'0'233'15,"0"0"-212"-15,0 0-9 16,0 0 9-16,-51 102 33 15,29-57-24-15,7 1-10 16,0-5-17-16,9-7 8 16,5-10-11-16,1-7 1 15,0-6 4-15,0-7-5 16,0-4-9-16,2 0 8 16,11-20-51-16,4-13-244 15</inkml:trace>
  <inkml:trace contextRef="#ctx0" brushRef="#br0" timeOffset="106162.06">7063 3439 656 0,'0'0'66'16,"0"0"34"-16,0 0-52 15,0 0-41-15,0 0 5 16,94-20-12-16,-73 37 0 15,-6 6-7-15,-5 1 3 16,-4 0-17-16,-6 3-2 0,0-1-27 16,-16-1 43-1,-5-1-14-15,-3-2 12 0,4-4 4 16,4-3 9-16,6-3-4 16,2-3 0-16,4 2 1 15,1-3 6-15,1 5 2 16,1 2 7-16,-1 5 10 15,1 4 0-15,-2 2-6 16,0 0-20-16,-1-2 8 16,2-4 1-16,-1-5-9 15,0-3 0-15,0-5 1 16,1-1 2-16,-1-4-6 16,2-2-9-16,-5 0 12 15,-1-2-19-15,-1-18 11 16,-1-3-35-16,3-7 8 0,3-4 30 15,3 0 5-15,6 2 3 16,21 0 5-16,9 2-16 16,4 2 7-16,3 4-7 15,-4 3 8-15,-3 4 0 16,-9 5 20-16,-7 3 4 16,-10 5 0-16,-3 2 33 15,-5 2-35-15,-2 0-16 16,0 0-6-16,0 10-3 15,0 12 2-15,0 10-3 0,0 3 4 16,-11 2 5 0,-2-6-5-16,4-1-3 0,1-6 3 15,5-8-24-15,3-5-1 16,0-5-10-16,0-6 16 16,0 0 19-16,8-9 0 15,5-11-7-15,5-2 6 16,-2 4 2-16,-2 3-1 15,-5 7 5-15,1 4-5 16,-5 4 19-16,-1 0-19 16,1 2-2-16,-2 13-3 15,-3 7 6-15,0 9-1 16,0 2 0-16,-2-2 0 16,2-5-1-16,0-7-9 15,0-10-57-15,0-9-115 0</inkml:trace>
  <inkml:trace contextRef="#ctx0" brushRef="#br0" timeOffset="106990.64">7901 3280 342 0,'0'0'111'0,"0"0"-37"15,0 0 41-15,0 0-11 16,0 0-57-16,0 0-24 16,82-25-18-16,-13 19 11 15,17 3 29-15,20 3-43 16,18 0 8-16,12 0-1 16,10 0-5-16,9 0 2 15,-7-4-6-15,-5 1 0 16,-13-2-1-16,-20 1 1 15,-29 1 0-15,-27 2 0 0,-29-1 6 16,-24 2-12-16,-11 0-50 16,-36 10-42-16,-28 2-38 15,-15-4-377-15</inkml:trace>
  <inkml:trace contextRef="#ctx0" brushRef="#br0" timeOffset="108006.02">8260 3523 402 0,'0'0'157'16,"0"0"-31"-16,0 0-57 15,0 0 7-15,0 0-27 0,0 0-34 16,90-77 7-1,-57 65-22-15,1 3 1 0,-1 1 3 16,-6 4-4-16,-9 3 0 16,-3 1 0-16,-11 0-9 15,-4 1-25-15,0 16-36 16,-6 4 7-16,-21 4 54 16,-7 2-18-16,-2-3 5 15,2-5-6-15,10 1 5 16,14-5 23-16,8-1-9 15,2 0 9-15,0 3 2 16,18 0 6-16,0 3 27 16,3 1-11-16,0-1-16 15,-3 3 5-15,-2-3-13 0,-4 1 0 16,-3-1 2-16,-3-6-2 16,-6 1 0-16,0-4 0 15,-12 0 5-15,-12-1 2 16,-6-1-7-16,-11-1 0 15,0-4-1-15,-1 1 1 16,1-2-7-16,9-3-1 16,13 0 0-16,10 0 4 15,9 0-39-15,12 0-98 16,20-15-296-16</inkml:trace>
  <inkml:trace contextRef="#ctx0" brushRef="#br0" timeOffset="108500.45">8812 3445 576 0,'0'0'153'16,"0"0"-53"-16,0 0-60 15,0 0-40-15,0 0 0 16,0 0-4-16,-23 123 8 0,-7-59 1 15,-3 0 2-15,3-6 0 16,8-14-9-16,10-7 2 16,6-9-23-16,3-11 11 15,3-5-59-15,0-12-61 16,1 0-42-16</inkml:trace>
  <inkml:trace contextRef="#ctx0" brushRef="#br0" timeOffset="109404.86">8805 3442 615 0,'0'0'89'16,"0"0"-15"-16,0 0-26 16,0 0-4-16,0 0-42 15,98-54-2-15,-68 54 0 16,-3 0 7-16,-3 0-14 16,-5 10 7-16,-7 6-15 15,-4 4-9-15,-8 5-40 16,0 4 2-16,-13 0 24 0,-16 0-29 15,-8 0 35-15,-4-5-7 16,1-2 0-16,6-2 38 16,10-4-9-16,12-1 10 15,8 1 8-15,4-2 1 16,0 1 44-16,0 0 0 16,9 2 14-16,4 5-13 15,-4 1-38-15,2 0 8 16,-3 2-18-16,-5-1 0 15,-3-5 3-15,0-1-9 0,0-3-5 16,-14-2 0 0,-2-3-40-16,-4-3 7 0,-3-5-12 15,2-2-28-15,-1 0 22 16,4-15-40-16,9-4 48 16,9-5 48-16,0-2 62 15,22-3 32-15,12-3-29 16,7-2-10-16,11-3-7 15,8-1-15-15,1 1-32 16,0-4 22-16,-3 3-22 16,-10 1 8-16,-9 6 3 15,-16 7 5-15,-9 9 62 16,-10 8-23-16,-4 7-24 16,0-2 20-16,0 2-52 15,0 0-1-15,-4 20-8 16,-18 13 9-16,-9 16-9 15,-4 6 9-15,2 1-13 0,7-6 8 16,6-6-17-16,11-15-10 16,9-8-3-16,0-14 8 15,6-7 21-15,15 0 6 16,2-21 0-16,6-9 8 16,1-4-7-16,0 4-1 15,-9 7 0-15,-5 9 3 16,-8 6 22-16,-4 7-13 15,-2 1-10-15,-2 0-2 16,0 0-2-16,0 17-3 16,0 6 5-16,0 11 0 15,0 2-16-15,-2 4 13 0,2-4-54 16,0-6-11-16,12-14-115 16,12-13-163-16</inkml:trace>
  <inkml:trace contextRef="#ctx0" brushRef="#br0" timeOffset="109563.11">9451 3797 665 0,'0'0'144'0,"0"0"-71"15,0 0-5-15,0 0-6 16,0 0-62-16,0 0-46 0,0 13-72 15,9-13-165-15</inkml:trace>
  <inkml:trace contextRef="#ctx0" brushRef="#br0" timeOffset="115184.23">10734 5805 241 0,'0'0'138'0,"0"0"-71"16,0 0 14-16,0 0-15 15,0 0-8-15,0 0-8 16,0 0-34-16,0-1 23 16,0 1 13-16,0-2-21 15,0 2 16-15,0 0-24 16,0 0-11-16,0 0 20 16,0 0-32-16,0 0 9 0,0 0-5 15,0 0 2 1,0 0 1-16,0 0-7 0,0 0 0 15,0 0-5-15,0-1 5 16,0-1-1-16,6-3 0 16,14-4 2-16,9 3-17 15,5-2 6-15,1 7 2 16,-3 1 2-16,1 0-16 16,-4 9 4-16,-8 6-5 15,-3 4-17-15,-10 1 2 16,-8 3-8-16,0-1-3 15,-12 3 33-15,-13-4-71 16,-7 0 87-16,-3-3-6 16,1-1 12-16,4-5 1 0,3-1-6 15,6-5 13-15,9 1 19 16,5-3-24-16,5-2 18 16,2 1 6-16,0-3-32 15,0 0 11-15,6 0-12 16,18 0 0-16,10 0 18 15,5 0-15-15,1-5-3 16,-3-3 8-16,-2 2-8 16,-1 0 13-16,-2 1-13 15,-7 2 0-15,-9 3 3 16,-8 0-1-16,-7 0-4 16,-1 0 1-16,0 0-44 15,0 0 12-15,0 0-40 0,0 0-11 16,-9 0 36-1,-6 0-193-15</inkml:trace>
  <inkml:trace contextRef="#ctx0" brushRef="#br0" timeOffset="116098.84">12076 5945 506 0,'0'0'79'15,"0"0"29"-15,0 0-70 16,0 0-9-16,0 0-26 15,0 0-3-15,35-11 0 16,-15 11 0-16,0 0 0 16,-4 0 4-16,0 0-4 15,-3 5 0-15,-2 5 6 16,-5 2-14-16,-3 5 8 0,-3 0-10 16,0 2 10-1,-20 3-38-15,-7-1 31 0,-8-1-7 16,-1-2 0-1,2-4 11-15,6-7-6 0,9 1 9 16,8-4 2-16,8-3 1 16,3 2-4-16,0 0 1 15,3 2 0-15,18 1 14 16,12 0 4-16,7-4-9 16,8-2 13-16,2 0-18 15,-2 0 9-15,-3 0-12 16,-3 0 7-16,-11 0-3 15,-10-2-5-15,-7 1-7 16,-9-1 4-16,-5 2-43 0,0-1-58 16,-10-1-269-1</inkml:trace>
  <inkml:trace contextRef="#ctx0" brushRef="#br0" timeOffset="117097.89">13044 5941 507 0,'0'0'61'16,"0"0"24"-1,0 0-8-15,0 0 12 0,0 0-42 16,0 0-47-16,22-16 16 16,1 3-16-16,5 1 0 15,3 3 4-15,5-4 2 16,2 6-6-16,-2 0 0 16,-2 5 1-16,-4 2-4 15,-7 0 3-15,-3 2 0 16,-8 8-13-16,-5 2 9 15,-4 2-14-15,-3 3-13 16,0 0-17-16,-12 2 33 0,-7-2-6 16,-1 0 21-1,1-1-4-15,4-3 8 0,3-3-5 16,8 3 1-16,0 3 0 16,4 1-9-16,0 1 9 15,0 2 0-15,13-1 8 16,4 3-5-16,3-2 6 15,-5-3 17-15,0-1-26 16,-6-3 16-16,-6-6-16 16,-2-2 0-16,-1 1-1 15,0-1 7-15,0-1-5 16,-16 1 13-16,-10 0-1 16,-11-2 19-16,-7-1-32 15,-3-2 0-15,6 2 6 16,9-2-1-16,14 0-10 0,12 0-3 15,6 5-83-15,0-3-31 16,24-1 11-16,22-1 33 16</inkml:trace>
  <inkml:trace contextRef="#ctx0" brushRef="#br0" timeOffset="117780.34">13909 5954 494 0,'0'0'54'0,"0"0"-27"16,0 0 28-1,0 0 40-15,0 0-55 0,0 0 17 16,-31-39-11-16,31 29-22 16,15-3-5-16,13 2-19 15,5 1 2-15,3 0-7 16,1 6 5-16,-10 3 0 16,0 1-2-16,-6 0 2 15,-8 3-8-15,-4 9-37 16,-8 3-19-16,-1 2 37 15,-7 5-43-15,-18-1 47 16,-4-1 18-16,-1-2 6 16,7-4-1-16,8-3 0 15,4 2 0-15,8-1 12 0,3 0-9 16,0 2 5-16,0 3 8 16,8 1-10-16,7-2 7 15,0 1-5-15,-4-2-5 16,-3-1 15-16,-6-3-18 15,-2-1 0-15,0-2 6 16,0-1-4-16,-18 2 18 16,-8-3-11-16,-11-1-1 15,-2-1 29-15,-1-3-37 16,1 2 1-16,11 1 1 16,4 3-2-16,12-2-70 15,12-4-146-15</inkml:trace>
  <inkml:trace contextRef="#ctx0" brushRef="#br0" timeOffset="117958.6">14193 6229 454 0,'0'0'119'0,"0"0"-26"15,0 0-12-15,0 0 24 16,0 0-74-16,0 0-11 15,-45-17-20-15,36 20-108 16,0 4-37-16,3-2-298 16</inkml:trace>
  <inkml:trace contextRef="#ctx0" brushRef="#br0" timeOffset="118512.54">14765 5990 114 0,'0'0'514'16,"0"0"-393"-16,0 0-110 15,0 0-8-15,0 0-3 16,0 0 31-16,0 80 28 0,0-46-57 16,0-5-2-1,0-5 15-15,6-10-14 0,8-3 20 16,5-8-6-16,15-3 14 16,17-4 37-16,15-23-65 15,14-7 1-15,10-9 6 16,1 0-3-16,-3 1-10 15,-10 4 5-15,-14 9 0 16,-12 9-3-16,-10 6 3 16,-12 9-9-16,-10 5-5 15,-12 0-32-15,-8 14-91 16,0 11-63-16,-14-1-44 16</inkml:trace>
  <inkml:trace contextRef="#ctx0" brushRef="#br0" timeOffset="118679.22">15651 6107 621 0,'0'0'53'0,"0"0"28"16,0 0-6-16,0 0-37 15,0 0-38-15,0 0-29 16,-77 39-106-16,48-24-148 15</inkml:trace>
  <inkml:trace contextRef="#ctx0" brushRef="#br0" timeOffset="124373.17">9909 5438 252 0,'0'0'93'0,"0"0"20"0,0 0-26 16,0 0-16-16,0 0 1 16,0 0-21-16,0 0-2 15,-5-17-25-15,4 13-9 16,-1-1 42-16,2 2-26 16,-2 3-16-16,2-3 8 15,-1 3-9-15,1-2 2 16,0 2-16-16,-2 0 1 15,2 0-10-15,-2 0 9 16,-1 0-24-16,-1 5-37 16,-4 17-25-16,0 6 59 15,0 5-71-15,3-2-67 0,2-3-91 16</inkml:trace>
  <inkml:trace contextRef="#ctx0" brushRef="#br0" timeOffset="124558.49">9736 5941 76 0,'0'0'71'16,"0"0"33"-16,0 0-41 16,0 0 6-16,0 0-31 15,0 0-27-15,0 25-8 0,0-11-3 16,0 1-34-16,0-1-168 15</inkml:trace>
  <inkml:trace contextRef="#ctx0" brushRef="#br0" timeOffset="124740.73">9706 6289 416 0,'0'0'100'0,"0"0"-91"16,0 0 32 0,0 0-37-16,0 0-4 0,0 0-36 15,0 41-189-15</inkml:trace>
  <inkml:trace contextRef="#ctx0" brushRef="#br0" timeOffset="125541.45">9945 5404 302 0,'0'0'98'15,"0"0"-28"-15,0 0-18 16,0 0 21-16,0 0-25 16,0 0-38-16,1-2 15 0,1 2-25 15,-1 5-9-15,1 13 9 16,-1 10 6-16,-1 8 16 15,0 9-22 1,0 9 2-16,-13 7 6 0,2 0-8 16,-1-1-4-16,3-8 1 15,1-12-37-15,3-4 3 16,-1-6 13-16,0-4-12 16,0 0 33-16,-1 0-9 15,2-3 10-15,2 1-4 16,2-1 8-16,1-3-2 15,0 2 0-15,-2-2 2 16,-1-1 6-16,2-5-7 16,-2 0 8-16,1-4 21 0,1-2-13 15,-1 1 19-15,2 0-32 16,0 2 2-16,0 3-2 16,0 1-4-16,0-1-56 15,0-1-101-15,0-4-150 16</inkml:trace>
  <inkml:trace contextRef="#ctx0" brushRef="#br0" timeOffset="125721.61">9802 6366 68 0,'0'0'105'16,"0"0"-4"-16,0 0 22 16,0 0-35-16,0 0-14 0,0 0-17 15,-2 8-15-15,2-7-10 16,0 3-20-16,0 3-12 15,0 2 16-15,0 7-16 16,0 1-10-16,-2 2-129 16,-5 0-314-16</inkml:trace>
  <inkml:trace contextRef="#ctx0" brushRef="#br0" timeOffset="125922.11">9689 6662 503 0,'0'0'133'0,"0"0"-27"0,0 0 25 15,0 0-63-15,0 0-34 16,0 0-34-16,0-8-4 16,0 4-20-16,8-3-61 15,3-5-76-15,3-4-292 16</inkml:trace>
  <inkml:trace contextRef="#ctx0" brushRef="#br0" timeOffset="134912.59">5479 2383 84 0,'0'0'48'0,"0"0"-43"16,0 0 26-16,0 0-7 15,0 0 31-15,0 0-35 16,0 0-16-16,0 0 2 16,-3-70 57-16,-1 62-7 15,3 3 3-15,0 2-26 16,1-1-1-16,-2 1-10 15,1 3-6-15,1-2-16 16,-3 2 11-16,2 0-11 16,1 0 4-16,-2 0-11 15,1 0 3-15,-5 14-49 0,-2 12 51 16,-5 6-23-16,-1 4-41 16,-2 1-33-16,4-1 6 15,0-2-15-15</inkml:trace>
  <inkml:trace contextRef="#ctx0" brushRef="#br0" timeOffset="135097.24">5358 2846 64 0,'0'0'59'16,"0"0"6"-16,0 0 20 16,-7 83-14-16,6-68-25 15,-2-3-6-15,-1 0-10 16,1 1 1-16,0 4-7 15,-3 6-20-15,-1 6 6 16,-6 5-10-16,0 3-35 16,-3 1-61-16,1-12-84 0</inkml:trace>
  <inkml:trace contextRef="#ctx0" brushRef="#br0" timeOffset="135267.76">5261 3395 184 0,'0'0'9'15,"0"0"60"-15,0 0 14 16,0 85-38-16,-5-60 14 16,-2-3-33-16,3 1-7 15,2-2-12-15,2 4-5 16,0 4 1-16,0 1-3 0,0 0-80 16,3-5-83-16</inkml:trace>
  <inkml:trace contextRef="#ctx0" brushRef="#br0" timeOffset="135427.42">5227 3900 207 0,'0'0'66'0,"0"0"19"15,-39 78-41-15,31-44-7 16,1 4-24-16,4 4-12 16,0 4 15-16,3 5-16 15,-2-2-7-15,1-5-40 16,-3-7-92-16,4-14-98 0</inkml:trace>
  <inkml:trace contextRef="#ctx0" brushRef="#br0" timeOffset="135606.08">5139 4421 513 0,'0'0'28'16,"0"0"-28"-16,0 0 0 15,0 0-1-15,0 0 5 16,0 0-1-16,-12 62-3 15,12-53 0-15,0-1 8 16,0 1-4-16,0 3-3 16,0 5-1-16,0-2-113 0,0-11-105 15</inkml:trace>
  <inkml:trace contextRef="#ctx0" brushRef="#br0" timeOffset="136245.53">4757 4572 363 0,'0'0'140'0,"0"0"-6"15,0 0-27-15,0 0-41 16,0 0-21-16,0 0-1 16,0-54-42-16,-3 54-2 15,-2 16-7-15,-5 15 7 16,-5 14-6-16,-4 4 9 15,3 2-3-15,1-6 0 16,1-7 6-16,5-7-13 0,0-7-27 16,5-5-26-1,1-8-17-15,1-9-76 0,2-2-37 16</inkml:trace>
  <inkml:trace contextRef="#ctx0" brushRef="#br0" timeOffset="136424.57">4523 4774 236 0,'0'0'32'0,"0"0"56"15,0 0-10-15,0 0-6 16,0 0 10-16,101 15-32 0,-57-24-14 16,6-5-36-16,-2-3-4 15,0-3-20-15,-6-4-97 16,-11-2-210-16</inkml:trace>
  <inkml:trace contextRef="#ctx0" brushRef="#br0" timeOffset="136671.23">5016 4520 520 0,'0'0'139'0,"0"0"-117"16,0 0-16-16,0 0 24 16,0 0-29-16,0 0 17 15,-4 98 21-15,-5-54-37 16,2 1 17-16,-1-3-19 16,5 1 4-16,3-8-9 15,0-7-19-15,0-6-82 16,5-17-107-16</inkml:trace>
  <inkml:trace contextRef="#ctx0" brushRef="#br0" timeOffset="137659.85">5099 4593 687 0,'0'0'67'16,"0"0"-67"-16,0 0-1 16,0 0 1-16,0 0 16 15,4 73-10-15,-3-41 20 16,-1-8-26-16,2-3 0 16,1-1 9-16,0-5-3 15,0-1-6-15,2-2 0 16,2-5 0-16,0-2-3 0,-1-5-65 15,2 0 7-15,-4-11-3 16,-1-12-50-16,-3-5 102 16,0-4 11-16,-6-2 1 15,-6-5 18-15,2 1 25 16,2 3 4-16,4 1-14 16,4 6-5-16,0 6-18 15,15 1-1-15,10 9-6 16,0 4-6-16,4 7-3 15,-2 1 6-15,-2 6 0 16,-4 13-18-16,0 3-46 16,-5 2 27-16,-7 3-18 0,-7-1 6 15,-2 1-34 1,-9-1 0-16,-14-5 5 0,-2-4 40 16,1-7 38-16,5-3 27 15,4-4 104-15,6-2 11 16,4 1-43-16,2 5-55 15,2 6-28-15,1 9-7 16,0 5 11-16,0 3 3 16,9 2-22-16,10-3 23 15,-3 3-7-15,-1-8-14 16,-7-8 10-16,-5-6-13 16,-3-7 0-16,0-3 2 15,0 0 1-15,0 0 14 16,0-3-11-16,-12-14-2 15,0-12-2-15,6-5-2 0,6-3-29 16,3-4-12-16,27-1-40 16,9 0 60-16,3 0-27 15,7 3 48-15,-5 4 15 16,-3 5-13-16,-10 11 25 16,-12 7 26-16,-12 5-9 15,-7 7 56-15,0 0-100 16,0 10-11-16,0 18 0 15,-10 14 14-15,-12 2-3 16,-2 6 10-16,-2 1-9 16,4-6 14-16,8-6-15 15,6-11 0-15,7-11-7 16,1-11-7-16,4-6 2 0,19 0 8 16,9-17-19-16,6-11-17 15,-4-2 1-15,-6 2 26 16,-8 5 9-16,-10 10 3 15,-5 8 1-15,-4 5 23 16,-1 0-17-16,2 0-12 16,1 12 3-16,1 8 3 15,0 5-5-15,4 2 8 16,0 0-3-16,2 0 0 16,2-5-20-16,7-10-41 15,7-10-111-15,8-2-213 16</inkml:trace>
  <inkml:trace contextRef="#ctx0" brushRef="#br0" timeOffset="137810.91">5840 4811 570 0,'0'0'166'0,"0"0"-55"16,0 0-16-16,0 0-36 16,0 0-59-16,0 0-20 15,-5 2-113-15,5 15 18 16,0-6-113-16</inkml:trace>
  <inkml:trace contextRef="#ctx0" brushRef="#br0" timeOffset="139874.05">9413 2493 256 0,'0'0'77'15,"0"0"40"-15,0 0-65 0,0 0 48 16,0 0-87-16,0 0 10 16,6-12-13-16,-4 12-10 15,1 3-23-15,2 14 1 16,2 10 16-16,0 7-6 15,-2 7-24-15,-2 4-13 16,-2 3 2-16,-1 0-21 16,0 1-30-16,0-3 17 15,0-1 0-15,-3-1 0 16</inkml:trace>
  <inkml:trace contextRef="#ctx0" brushRef="#br0" timeOffset="140056.93">9430 3135 64 0,'0'0'29'0,"0"0"3"15,2 81 17-15,-2-58-22 16,0 1 13-16,0-5 6 0,0-2 5 16,0-4-13-16,0-4-18 15,0 3 26-15,-3 5-28 16,-7 8-6-16,0 8-1 16,1 9-8-16,3 3-6 15,3 0 2-15,3-3-90 16,0-9-55-16</inkml:trace>
  <inkml:trace contextRef="#ctx0" brushRef="#br0" timeOffset="140219.39">9506 3813 239 0,'0'0'41'0,"0"0"-38"15,0 0 8-15,0 0 15 16,-13 90-16-16,7-59 6 15,0 5 2-15,-4 4-17 16,-1 5-1-16,-1 0-25 16,0-4-184-16</inkml:trace>
  <inkml:trace contextRef="#ctx0" brushRef="#br0" timeOffset="140407.23">9372 4548 641 0,'0'0'0'0,"0"0"-45"16,0 0 44-16,0 0 0 15,-2 89 1-15,2-66-2 16,0 0 2-16,8-1-7 16,4 0-51-16,1 0 11 15,1-8-118-15</inkml:trace>
  <inkml:trace contextRef="#ctx0" brushRef="#br0" timeOffset="140563.38">9308 4988 660 0,'0'0'65'0,"0"0"-10"15,0 0-55-15,0 0-5 16,0 0-15-16,0 0-115 15,58-13-56-15</inkml:trace>
  <inkml:trace contextRef="#ctx0" brushRef="#br0" timeOffset="184516.42">20344 3101 274 0,'0'0'40'0,"0"0"72"15,0 0-14-15,10-75 40 16,-7 58-64-16,2 0-30 15,-2 2 7-15,1 0-17 16,2 1-8-16,-3 4 11 16,-1 3-20-16,-2 1-6 0,3 5 0 15,-3 1-11-15,1 0 10 16,-1 0-10-16,0 0-3 16,0 0-2-16,0 5-7 15,-1 16 3-15,-19 13 9 16,-6 10 0-16,-12 9 0 15,-8 4 0-15,-2 0 0 16,2-4-1-16,6-5 1 16,10-6-1-16,9-8-5 15,5-10-8-15,10-7 5 16,6-10-8-16,0-7-13 16,22 0 26-16,23-14-5 0,17-8-39 15,7-4 20-15,-1 3-9 16,-6 2 24-16,-13 4-69 15,-7 4 60-15,-8 0 17 16,-7 1 1-16,-8 2 4 16,-5 2 4-16,-7 1-1 15,-2 0 52-15,-4-1-47 16,-1 2 19-16,0-2 12 16,0 5 18-16,0-1-28 15,0 4-4-15,0 0-24 16,-3 0-1-16,-16 14-9 0,-7 16 9 15,-9 16 2 1,0 14-1-16,9 6-1 0,8 1 0 16,14-8 4-16,4-11-15 15,0-10-8-15,19-9-42 16,10-13-22-16,14-16-66 16,16-11-264-16</inkml:trace>
  <inkml:trace contextRef="#ctx0" brushRef="#br0" timeOffset="185529.82">20945 3217 344 0,'0'0'270'16,"0"0"-209"-16,0 0-61 0,0 0 3 15,0 0 12-15,-91 74 11 16,60-27-9-16,5-1 20 15,5-5-27-15,8-4 9 16,6-14-2-16,4-6-17 16,1-12 11-16,1-3-11 15,1-2 0-15,0 0 31 16,0-11 19-16,4-23-10 16,18-14-40-16,8-11-40 15,3-4 26-15,-2 8-13 16,-1 4 19-16,-3 9 0 15,1 5 6-15,4 5-2 0,5 10 1 16,4 7 3-16,-1 12-7 16,-3 3-5-16,-4 0 4 15,-8 13 3-15,-8 4-22 16,-6 5 19-16,-6-1 1 16,-5 4-17-16,0-1 11 15,-22-1-24-15,-10 0 19 16,-5-6 9-16,-4 0 6 15,5-2 3-15,6-3 2 16,7-1 3-16,7 4-5 16,5 2 0-16,4 5 0 15,3 5 5-15,2 2-3 0,2 3 2 16,0-1 5-16,7-1 16 16,5-3-5-1,-3-4-20-15,-3 0 0 0,0-5 8 16,-6-1-7-16,0-4-1 15,0-2 0-15,-18-5-10 16,-4-3 9-16,-2-3-4 16,-3 0 5-16,6 0-6 15,4-12 9-15,8-10-3 16,9-2 3-16,4-8 1 16,32-4-8-16,22-5-9 15,15-3-2-15,8-2 3 16,2 5 8-16,-8 0 4 0,-8 5 12 15,-11 3 0 1,-14 5 32-16,-10 3-29 0,-13 7 25 16,-9 6 23-16,-6 6 0 15,-4 3-29-15,0 3-18 16,0 0-13-16,0 3-6 16,-7 19-18-16,-16 14 21 15,-7 11-5-15,2 4 5 16,5-3 0-16,10-6-1 15,7-12-21-15,6-8 22 16,0-11-11-16,0-5 5 16,0-6-5-16,0 0-1 15,0 0 12-15,12-5 0 16,-1-4-43-16,-4 4 41 16,-2 1-27-16,-3 4 22 0,-2 0-4 15,3 0 6-15,2 0 0 16,-1 6 4-16,3 11 2 15,-1 7-6-15,2 1 5 16,6 1 0-16,-1-1-2 16,1-4 5-16,-2-3-3 15,2-4 0-15,2-2-1 16,-2-4-21-16,0-5-103 16,-7-3-16-16,-7 0-134 15</inkml:trace>
  <inkml:trace contextRef="#ctx0" brushRef="#br0" timeOffset="185978.64">19634 3743 315 0,'0'0'98'0,"0"0"-17"16,0 0-12-16,0 0-67 15,0 0 10-15,0 0 11 16,137 28 25-16,-30-19 7 16,32-1 10-16,19-2-20 15,9 2 11-15,4 1-36 16,-6-3-19-16,-8-2 6 16,-7-4-5-16,-12 0-2 15,-13 0 0-15,-13 0 1 16,-14-5-5-16,-14-6-23 0,-23-3 1 15,-22 4 17-15,-21 3-13 16,-18 4-27-16,0-4-90 16,-17-1-379-16</inkml:trace>
  <inkml:trace contextRef="#ctx0" brushRef="#br0" timeOffset="186152.02">22082 3931 681 0,'0'0'98'0,"0"0"-41"0,0 0-12 16,0 0-45 0,0 0-7-16,0 0-100 0,-23 8-154 15</inkml:trace>
  <inkml:trace contextRef="#ctx0" brushRef="#br0" timeOffset="190043.36">19984 4271 154 0,'0'0'84'0,"0"0"22"16,0 0-27-16,0 0-32 16,0 0 12-16,0 0-33 15,0 0 23-15,0-72-7 16,0 62 2-16,0 1-27 16,0-3 13-16,0 1 2 15,-1 0-12-15,-1 5 21 16,0 0-38-16,2 4 6 0,0 0 11 15,0 1-18 1,0-2 14-16,0-2-10 0,13 1 8 16,14 0-24-16,12 1 10 15,12 2 0-15,6 1 2 16,0 0-2-16,-11 0-9 16,-7 4 7-16,-12 6-11 15,-14 1 2-15,-8-2-30 16,-5 5 11-16,-11 0 24 15,-24 3-9-15,-12 2 15 16,-8-2-1-16,5 0 6 16,11-3-13-16,14 2 8 0,12 1-9 15,10 1 7 1,3 1-4-16,0-2 6 0,0 2-4 16,3-1 8-16,7-2 0 15,1 3-4-15,-2-1 1 16,-4 0 15-16,-2-1-16 15,-3 0 0-15,0 2 0 16,-9-2 8-16,-14-1-8 16,-5-2 0-16,-5-4 0 15,2-3 4-15,6-7-3 16,7 0-1-16,10 0 0 16,8-12-13-16,11-7-15 15,29-8-215-15,20-2-137 16</inkml:trace>
  <inkml:trace contextRef="#ctx0" brushRef="#br0" timeOffset="190298.5">20747 4205 552 0,'0'0'120'0,"0"0"-13"15,0 0-99-15,0 0-8 16,0 0-1-16,0 0-9 16,-48 96 10-16,20-50 1 15,4-2 1-15,4-4-2 0,10-10 0 16,3-5 2 0,2-7-6-16,4-7-12 0,-2-3-29 15,3-7-12 1,0-1-75-16,17-17 110 0</inkml:trace>
  <inkml:trace contextRef="#ctx0" brushRef="#br0" timeOffset="191109.64">20861 4146 362 0,'0'0'98'0,"0"0"-33"16,0 0 5-16,0 0-7 0,0 0-18 15,0 0-38-15,65-37-7 16,-59 37-16-16,3 12 4 16,-5 8-42-16,-4 5-21 15,0 0 20-15,-13 1-22 16,-7-2 24-16,-1-3-59 16,0-3 37-16,1-2 55 15,2-3 16-15,-2 0 4 16,7-3 42-16,0-1 32 15,3-3 29-15,6 0-40 16,-1 4-2-16,-1 2-2 16,1 8-15-16,-1 10-19 15,0 8 0-15,3 5-19 0,3 1 9 16,0-2-15 0,0-9 0-16,0-10 8 0,0-11-6 15,0-6-2-15,0-4 3 16,0-2-1-16,0 0 49 15,-11-9 34-15,-4-15-65 16,-4-5-6-16,-1-4-14 16,7 2 0-16,9 3-2 15,4 1-9-15,31 1-11 16,21-1-46-16,15-4 31 16,11-2 21-16,1 1-6 15,-2 0 21-15,-14 5 1 16,-16 3 7-16,-18 7 58 15,-12 3 9-15,-11 5-17 0,-3 3 21 16,-3 4-50-16,0 2-27 16,0 0-1-16,0 3-33 15,-6 22 16-15,-13 15 7 16,2 8 10-16,-1 3 1 16,9-4-1-16,9-12-13 15,0-8-4-15,0-12-4 16,3-6 16-16,3-7-15 15,3-2 20-15,7-3 10 16,3-15-6-16,-2-3-4 16,-2 4 0-16,-8 4 2 15,-2 7-4-15,-2 3 2 0,-2 3 0 16,2 0-5-16,2 1-9 16,4 18-17-16,3 8 31 15,5 12 0-15,5 4-2 16,1 3 2-16,4-6-20 15,-1-5 12-15,3-11-31 16,-3-10 19-16,-7-9 13 16,-4-5-53-16,-10 0-51 15,-5-4-159-15</inkml:trace>
  <inkml:trace contextRef="#ctx0" brushRef="#br0" timeOffset="191390.38">20122 4592 232 0,'0'0'55'16,"0"0"-9"-16,0 0 0 15,0 0 27-15,3 74-6 16,35-55 14-16,19 1-18 16,24-3 3-16,23-1-37 15,18-3 6-15,19-3-35 16,6-3 3-16,0 0 1 15,-18 1-4-15,-20 0-3 16,-23 0-1-16,-24-2-18 16,-22-1 13-16,-21-1-17 0,-19 3-67 15,-20-4-100-15,-43-3 103 16,-33 0-257 0</inkml:trace>
  <inkml:trace contextRef="#ctx0" brushRef="#br0" timeOffset="191557.16">20143 4782 398 0,'0'0'69'16,"0"0"-36"-16,0 0-17 15,89 43 60-15,-23-23-36 16,16 5-13-16,15-3 0 16,14-1-19-16,15-4 1 15,11-5-9-15,8-1-36 16,-4-5-39-16,-9 1-62 15,-13-6-39-15</inkml:trace>
  <inkml:trace contextRef="#ctx0" brushRef="#br0" timeOffset="191729.05">21685 4970 657 0,'0'0'80'16,"0"0"-78"-16,0 0 37 15,0 0 22-15,0 0-54 16,0 0-7-16,0 16-81 16,0-4-2-16,-2-1-17 15,1-5-81-15</inkml:trace>
  <inkml:trace contextRef="#ctx0" brushRef="#br0" timeOffset="-201340.1">9041 12386 130 0,'0'0'86'15,"0"0"7"-15,0 0-37 16,0 0 13-16,0 0-31 15,0 0-16-15,0 0 8 16,0 0-26-16,-3-31 3 16,1 30 32-16,2 0-38 15,-1 1 1-15,-1 0-2 0,-2 0-37 16,-2 1 5 0,1 11-29-16,1 0-15 0,4-1-28 15,0-3-24-15</inkml:trace>
  <inkml:trace contextRef="#ctx0" brushRef="#br0" timeOffset="-200640.36">12238 12632 87 0,'0'0'44'0,"0"0"43"15,0 0-36-15,0 0-16 16,0 0 21-16,0 0-13 16,0-2-11-16,0 1-4 15,0 1-3-15,0 0-14 16,0 0-11-16,0 0-30 15,0 0 6-15,0 0-5 16,0 0 21-16,0 5-45 16,0 3-27-16,0-3 33 15,0-1-78-15</inkml:trace>
  <inkml:trace contextRef="#ctx0" brushRef="#br0" timeOffset="-198675.48">5803 12397 159 0,'0'0'61'0,"0"0"-21"16,0 0 42-16,0 0 0 15,0 0-26-15,0 0-35 16,0-21 9-16,0 18 2 0,0 2-7 16,0 0 3-1,0 1-21-15,0 0-7 0,0 0 0 16,0 0-89-16,-2 4-48 15,-4 9 51-15,2-1-72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16T03:44:26.0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1984 5294 125 0,'0'0'64'16,"0"0"3"-16,0 0 40 16,-91-40-34-16,72 29-35 15,2 1 17-15,1 1-37 16,2-2 10-16,4 3 4 15,0-1-2-15,5 3-1 16,-1 1-20-16,6 2-7 16,-3 0 6-16,3 3-8 15,0-2 0-15,0 2 0 0,0-2 1 16,0 2-6 0,0 0-1-16,0 0-12 0,0 0 5 15,0 0-22-15,0 0 3 16,0 0 31-16,0 0 1 15,9 7-2-15,8-1 0 16,8 0 2-16,16 1 20 16,12 0-16-16,17 1-1 15,8 1-3-15,8-1 5 16,1 2-10-16,2-1 5 16,-1 0 0-16,1 1 0 15,5-4 1-15,5 1-1 16,1 0 0-16,1-4-4 15,-5-1-19-15,-5-1 22 16,-8 2 1-16,-13 0-6 0,-10 1 6 16,-16-1-1-1,-9 0-1-15,-8-2 4 0,-9-1 1 16,-3 0 1-16,3 0 9 16,2 0 11-16,12 0-24 15,7 0 9-15,11 0 1 16,8 0-8-16,1 0-3 15,8 0 1-15,-3 0-8 16,2 3 5-16,-2 2-11 16,3-2-4-16,1 1 13 15,4-1 10-15,3-3-6 16,-2 2 1-16,0-2 0 0,-4 2-2 16,-1 1 7-16,-2 2-6 15,-4-3 2-15,-2 1-1 16,-5 0 5-16,-2-2-5 15,-3 1 0-15,-1-2 8 16,4 0-7-16,5 0-1 16,3 0 5-16,6 0-3 15,-2 0-2-15,0 0-1 16,-1 0 1-16,2-3 1 16,-1 1-1-16,1-2 0 15,2 0 1-15,-8 0 0 16,0 2 8-16,-5 2-9 15,-1 0 0-15,2 0-3 0,2 0 3 16,5 0 0 0,0 0 5-16,-2 0-3 0,3 0 1 15,-4 0-3-15,-2 0 1 16,-3 0 2-16,-4 0-3 16,-3 0 0-16,-2 0 1 15,-3-1 4-15,0 0-7 16,2-2 2-16,1 1 0 15,-1-2 1-15,1 1-1 16,-4 1 0-16,-5 2 0 16,-2 0 1-16,5 0-1 15,-3 0 0-15,2 0 0 0,6-3 7 16,-1 0-3 0,2 0-1-16,-1 0 9 0,0 2-11 15,0 1 4-15,1 0-5 16,-1 0 0-16,-2 0-3 15,0 0 3-15,-1 0 0 16,0 1-3-16,-2 1 6 16,4-2 0-16,-1 0-3 15,2 0 0-15,-1 0-3 16,-3 0 3-16,3 0 0 16,-1 0-3-16,0 0 6 15,7 0-3-15,-3 0 0 16,0 0 0-16,5 0-1 15,-1 0 1-15,0 0 0 16,2 0 0-16,1 0 4 0,-2 0-6 16,3 0 2-16,-1 0 0 15,-5 1-3-15,-2 1 3 16,-1-1 0-16,-1-1 2 16,1 2 2-16,2-2-7 15,1 1 3-15,3-1 0 16,-1 1-2-16,1-1 2 15,-3 0 0-15,-4 0-2 16,8 0 3-16,-2 0-2 16,3 0 1-16,4 0 0 15,-3 0-3-15,3 0 5 16,-1 0-2-16,1 0 0 0,-1 0 5 16,-6 0-6-16,5 0 1 15,-2 0 0-15,3 0-6 16,-1 4 10-16,2-1-4 15,2-1 0-15,-1 0 3 16,6 0-5-16,-1-1 2 16,0 1 0-16,-1-2-2 15,-3 0 3-15,-3 0-1 16,2 0 0-16,2 0 1 16,-1 0 0-16,1 0-1 15,4 0 0-15,3 0 0 16,2 0 0-16,3 0 0 15,0 0 1-15,-4 0 2 0,-1 0-2 16,-2 0-1 0,-2 1 0-16,0-1 0 0,-3 0 0 15,0 0 0-15,-1 0 0 16,-2 0 0-16,-1 0 0 16,2 0 0-16,1 0 0 15,-1 0-1-15,3 0 1 16,-2 0 0-16,1 0 1 15,-3 0 2-15,0 0-3 16,-1 0 0-16,0 0 0 16,-1 0 4-16,1 0-4 15,-3 0 0-15,1 0 0 0,-1 0 3 16,5 0-5 0,6 0 2-16,-2-4 0 0,-3 2 0 15,-6 0 0-15,-7 0 0 16,-2 2-2-16,3 0 5 15,-4 0-4-15,3 0 1 16,-4 2 0-16,3 0-4 16,-2 0 8-16,2-2-4 15,-1 0 3-15,-2 0-3 16,0 0 11-16,0 0-11 16,-1 0 1-16,2 0 14 15,-1 0-15-15,-3 0 5 16,-2 0-3-16,-2 0 1 15,-1 0 0-15,0 0-3 16,3 0 0-16,5 0 8 0,4 0-5 16,3 0-2-16,0-2 22 15,-4 0-13-15,-1-5 7 16,-5 5-16-16,-3-2 3 16,-7 1 3-16,-6 0-7 15,-12 2 0-15,-3 1 8 16,-2 0-8-16,-7 0 8 15,1 0-8-15,-1 0 0 16,0 0 0-16,0 0 1 16,0 0-1-16,0 0 6 15,0 0-5-15,0 0 7 16,0 0-8-16,0 0 0 0,0 0 18 16,0 0-14-16,0 0 12 15,0 0 8-15,0 0-12 16,0 0 6-16,0 0-18 15,0 0 1-15,0 0 10 16,0 0-11-16,0 0 0 16,0 0-1-16,0 0 6 15,0 0-11-15,0 0 6 16,0 0 0-16,0 0-2 16,0 0 2-16,0 0 0 15,0 0 4-15,0 0-3 16,0 0 13-16,0 0-9 15,0 0-5-15,0 0 18 0,0 0-18 16,0-2 0 0,0 1 0-16,0 1 4 0,0 0-6 15,0 0 2-15,0 0-6 16,0 0-1-16,0 0-21 16,0 0-22-16,0 0-71 15,0 10-66-15,0 3 112 16,0-8-201-16</inkml:trace>
  <inkml:trace contextRef="#ctx0" brushRef="#br0" timeOffset="2462.87">8687 6609 220 0,'0'0'66'0,"0"0"-2"16,0 0 20-16,0 0-11 16,0 0 13-16,0 0-29 15,0 0-45-15,0-14-3 16,0 14 5-16,0 0-5 16,0 0 5-16,0 0-14 15,0 0 2-15,0 0-9 16,2 0 0-16,13 0 3 15,15 0 4-15,23 0 5 0,23 0 5 16,27 0-10 0,21 0 4-16,19 0-9 0,11 0 5 15,5 0-3-15,0 3 3 16,-7 3-3-16,-3-1-3 16,-8 3 2-16,-6-4-24 15,-7 1 22-15,-7-2-8 16,-6-3 14-16,-10 0 8 15,-13 0-3-15,-12 0 14 16,-16 0-1-16,-10 0-14 16,-13 0 44-16,-11 0-46 15,-10 0 8-15,-4 0 10 16,-7 0-19-16,-3 0 6 16,2 0-7-16,-5 0 3 0,-1 0-5 15,-2 0 2-15,0 0 0 16,0 0-4-16,0 0 9 15,0 0-12-15,0 0 7 16,-8 0-23-16,-13 9 5 16,-9 1-38-16,-3 0-60 15,9-1-65-15,10-8-131 16</inkml:trace>
  <inkml:trace contextRef="#ctx0" brushRef="#br0" timeOffset="7456.03">16012 8085 119 0,'0'0'111'16,"0"0"-72"-16,0 0 47 0,0 0-40 15,0 0-32 1,0 0-2-16,0 0-2 0,-17-32-10 16,8 32 0-16,1-2 9 15,0 1-8-15,0-2 18 16,3 1 16-16,1-1-12 16,2 0 19-16,-1 1-33 15,3 1 5-15,0 1 20 16,0 0-22-16,0 0-3 15,0 0 9-15,0 0-17 16,17 0 2-16,24 0 3 16,26 0 3-16,28 6 20 15,27 5-14-15,25 4 8 16,25 4-23-16,23 1 6 0,17-3-19 16,14 2 9-16,3-4-23 15,-5 0 24-15,-9-6-9 16,-8-1 1-16,-15-7 8 15,-17-1 6-15,-26 0 15 16,-25-3-14-16,-27-3 20 16,-24 0 13-16,-18 3-36 15,-22 0 4-15,-13 3-5 16,-12 0 7-16,-6 0-4 16,-2 0-3-16,0-2 0 15,0 2 13-15,0 0-7 16,0 0 18-16,0 0 11 15,0 0-22-15,0 0-1 16,0 0-12-16,0 0-5 16,0 0 1-16,-2 0-69 0,-15 3-68 15,-7 8 25-15,3-5-202 16</inkml:trace>
  <inkml:trace contextRef="#ctx0" brushRef="#br0" timeOffset="7620.99">19024 8229 498 0,'0'0'96'0,"0"0"62"16,0 0-80 0,0 0-78-16,0 0-84 0,0 0-61 15,-57 18-103-15</inkml:trace>
  <inkml:trace contextRef="#ctx0" brushRef="#br0" timeOffset="32142.94">3066 10038 163 0,'0'0'73'0,"0"0"-20"16,0 0-17-16,0 0 7 16,0 0-11-16,0 0-3 15,0 0 34-15,0 0-31 16,0 0-11-16,-4-27 7 15,3 19-2-15,0 2 25 16,1 1-44-16,-2 2 2 16,2 0 11-16,0 3-12 15,0 0 12-15,0 0-13 16,0 0-3-16,-1 0 0 0,1 0-4 16,0 0-10-1,0 0 6-15,0 1-21 0,1 15 24 16,11 4 1-16,0 4 0 15,0 1 0-15,6-2 0 16,-3-5 0-16,1-4-1 16,-2-6 7-16,2-3-5 15,3-5-1-15,7 0 0 16,12-5 37-16,15-20-27 16,15-9-2-16,11-6 5 15,9-6-12-15,2 1 15 16,-2 0-7-16,-8 4 0 0,-14 7 21 15,-16 6-21 1,-15 8-2-16,-17 8 21 0,-8 7-19 16,-8 2 26-16,-2 3-16 15,0 0-17-15,0 0 7 16,0 0-9-16,0 0-3 16,0 0-1-16,0 0-10 15,0 0-25-15,-6 8-49 16,-6 9 24-16,-2 1-32 15,3-8-159-15</inkml:trace>
  <inkml:trace contextRef="#ctx0" brushRef="#br0" timeOffset="32321.54">3981 9752 516 0,'0'0'85'15,"0"0"-15"-15,0 0 12 16,0 0-54-16,0 0-28 16,0 0-121-16,-7 30-50 15,7-13 73-15,-3-6-233 16</inkml:trace>
  <inkml:trace contextRef="#ctx0" brushRef="#br0" timeOffset="37375.5">3163 11375 263 0,'0'0'43'16,"0"0"11"-16,0 0 26 15,0 0-22-15,0 0-24 16,0 0 27-16,0 0-17 16,0 0-2-16,2-67 5 15,-2 62-27-15,0 0 25 0,0 4-12 16,0 1-19-1,0 0 21-15,0 0-35 0,0 0 0 16,0 0-3-16,0 0 3 16,0 3-14-16,0 15 9 15,6 6 5-15,2 7-4 16,2 3 4-16,1-2 0 16,-2-6 0-16,2-5 3 15,-3-4-3-15,3-3 0 16,0-8 2-16,2 2 2 15,10-8-4-15,5 0 0 16,10-10 22-16,8-17-18 0,9-6 11 16,6-6-5-1,5-3-8-15,1 0 24 0,-6 2-25 16,-11 5 6-16,-9 7 23 16,-15 4-20-16,-2 6 4 15,-8 2-13-15,-4 3 10 16,1 2-10-16,-5 4-1 15,-4 1 0-15,-1 5-4 16,-3 1 6-16,0 0-4 16,0 0-1-16,0 0-14 15,0 0 12-15,0 0-24 16,0 0-11-16,0 0-1 16,0 1-67-16,-4 12-44 15,-8-2-10-15,-3-2-199 16</inkml:trace>
  <inkml:trace contextRef="#ctx0" brushRef="#br0" timeOffset="37561.16">3825 11222 34 0,'0'0'498'16,"0"0"-436"-16,0 0 28 15,0 0-38-15,0 0 31 16,0 0-43-16,-27 0-22 15,27 0-18-15,0 7-50 16,0 10-63-16,0-3-25 16,0-6-227-16</inkml:trace>
  <inkml:trace contextRef="#ctx0" brushRef="#br0" timeOffset="44252.63">3210 12818 181 0,'0'0'67'0,"0"0"2"15,0 0-8-15,0 0-16 16,0 0-1-16,0 0 2 16,0 0-28-16,0 0 25 15,-34-60-16-15,31 54-13 0,3 0 75 16,0 1-62-16,-2-1-8 15,1 0 7-15,-1 6 6 16,2-3-1-16,0 3-14 16,0 0-16-16,0 0 13 15,0 0-14-15,0 0-5 16,0 0 2-16,0 17-9 16,8 8 7-16,1 6 4 15,6 4 1-15,-3-2 0 16,-1 0 0-16,-1-6 0 15,0-6-1-15,2-4 8 16,-4-6-13-16,2-4 6 16,5-7 0-16,3 0 15 0,12-14-14 15,13-21 22-15,12-16-2 16,13-13-19-16,3-7 9 16,3-6-11-16,1 9 3 15,-3 7 8-15,-7 13-10 16,-10 14-1-16,-10 8 0 15,-15 9 2-15,-12 9-2 16,-11 4 0-16,-5 2-7 16,-2 2 0-16,0 0-15 15,0 0 0-15,0 0 0 16,0 5-14-16,-2 9 34 16,-10 5-32-16,0 1-47 0,6 0-44 15,5-6-60-15</inkml:trace>
  <inkml:trace contextRef="#ctx0" brushRef="#br0" timeOffset="60281.72">16668 14595 244 0,'0'0'86'0,"0"0"-40"15,0 0-3-15,0 0 19 16,0 0-43-16,0 0 19 16,0 0-21-16,0 0 37 15,-41-25-4-15,39 22-34 16,2-1 33-16,0 3-8 0,0 0-35 15,-1 1 0-15,1 0-6 16,0 0-4-16,0 0 0 16,0 0-11-16,9 0 15 15,12 0 0-15,9 0 0 16,9 0 15-16,16 0-15 16,10 0 0-16,16 0 11 15,8 1-6-15,8 0-5 16,9 1 0-16,0 0-1 15,1-2-8-15,-4 0 1 16,-1 0 6-16,1 0-1 16,-5 0 6-16,-1 0-5 15,-4 0 2-15,-2 0 0 0,0-4 9 16,-2 2-8-16,1-1-1 16,-2 0 15-16,-2 1-14 15,-1 0 10-15,-7 1-8 16,-1-1 2-16,-3 2 1 15,3 0-6-15,-2 0 0 16,-3 0-1-16,-3 0 0 16,-5 0-2-16,-3 0-3 15,-2 0 5-15,-6 0-14 16,-3 0 15-16,-1 0 0 16,-4-3-2-16,-1 1 6 15,0-4-5-15,-3 2 1 0,-1-3 0 16,-1 3 5-16,3-2-5 15,-2 2 0-15,4 1 3 16,0 1 1-16,4 2-2 16,6 0-2-16,-1 0 3 15,7 0 4-15,1 2-7 16,0 3 0-16,1-2 2 16,-7 2 1-16,-4-4 2 15,-7-1 2-15,-9 0-5 16,-6 0 38-16,-8 0-29 15,-6 0-2-15,-3 0 6 16,-8 0-15-16,-1 0 12 0,-3 0-1 16,0 0-5-1,0 0 32-15,0 0-30 16,0 0 9-16,0 0 11 0,0 0-24 16,0 0 9-16,0 0-13 15,0 0 2-15,0 0-15 16,0 0 7-16,0 0-39 15,0 3-26-15,0 0-140 16,0-3 20-16</inkml:trace>
  <inkml:trace contextRef="#ctx0" brushRef="#br0" timeOffset="60433">20653 14540 592 0,'0'0'138'16,"0"0"-46"-16,0 0-16 0,0 0-3 15,0 0-40-15,0 0-32 16,3 0-1-16,-3 1-98 16,0 1-151-16,0-2-237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16T03:58:30.0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9296 5051 120 0,'0'0'41'0,"0"0"-16"16,0 0-4-16,0 0 7 15,0 0 3-15,0 0-1 16,0 0 5-16,0 0-3 16,0 0-18-16,-15 0-14 0,13 0-37 15,-4 7-147-15,-4 5 164 16,-2 2-6-16,3-3-21 15</inkml:trace>
  <inkml:trace contextRef="#ctx0" brushRef="#br0" timeOffset="1586.59">8848 9060 79 0,'-1'-101'16'16,"-1"9"-32"-16,2 3 4 16</inkml:trace>
  <inkml:trace contextRef="#ctx0" brushRef="#br0" timeOffset="3226.51">8233 5053 73 0,'0'0'101'0,"0"0"-2"15,0 0-46-15,0 0 25 16,0 0 1-16,0 0-36 16,0-3 1-16,0 3-1 0,0 0-20 15,0 0-3-15,0 0-18 16,0 0-2-16,0 0-28 16,-1 3-91-16,-6 12-210 15,-4 1 232-15</inkml:trace>
  <inkml:trace contextRef="#ctx0" brushRef="#br0" timeOffset="5069.85">8889 6777 3 0,'0'0'255'0,"0"0"-244"16,0 0-11-1,-93-45-40-15,69 38-47 0,2 2 33 16,4-5-18-16</inkml:trace>
  <inkml:trace contextRef="#ctx0" brushRef="#br0" timeOffset="53822.43">16933 11296 1 0,'0'0'22'0,"0"0"3"16,0 0-11-16,0 0-2 15,0 0 6-15,0 0-18 16,0 0-56-16</inkml:trace>
  <inkml:trace contextRef="#ctx0" brushRef="#br0" timeOffset="61529.22">15122 2551 107 0,'0'0'59'0,"0"0"35"15,0 0-26-15,0 0-8 16,0 0-21-16,0 0 20 16,0 0-38-16,-23-76 20 15,22 65 7-15,-1 5-21 16,2 0-7-16,0 4-14 16,0-1 5-16,0-2-4 15,0 2-2-15,-1-1 8 0,1 2-12 16,0 0 12-1,0 2 11-15,0-1-10 0,0 1-2 16,0 0-12-16,0 0 0 16,0 0-3-16,0 0 2 15,0 0-10-15,0 12-8 16,9 13 15-16,-1 3 1 16,-1 7-1-16,-7 6 1 15,0 2 1-15,0 3 4 16,-3 1 3-16,-4-2-1 15,1-6-3-15,1-7 7 16,0-6-8-16,4-7 0 16,1-7 2-16,0-4-2 15,0-2 0-15,3-3 0 0,11-3-6 16,8 0 6-16,7 0 0 16,11-5 0-16,7-7-3 15,4-2 3-15,4 3-2 16,2-2-14-16,-1 1-28 15,-2-2 11-15,-4 1-35 16,-9-1-35-16,-16-1-70 16</inkml:trace>
  <inkml:trace contextRef="#ctx0" brushRef="#br0" timeOffset="61808.19">15141 2397 199 0,'0'0'50'0,"0"0"37"15,98-87-36-15,-57 62-25 16,-5 1 19-16,-2 7-45 16,-2 3 0-16,-6 6-51 0,-6 3-88 15,-11 1-106-15</inkml:trace>
  <inkml:trace contextRef="#ctx0" brushRef="#br0" timeOffset="62011.01">15098 2677 273 0,'0'0'67'16,"0"0"10"-16,116-60-16 15,-68 36-21-15,0 2-20 16,-2 3-10-16,2 6-10 15,-3-3-79-15,-4-1-229 0</inkml:trace>
  <inkml:trace contextRef="#ctx0" brushRef="#br0" timeOffset="62527.05">15780 2537 515 0,'0'0'9'0,"0"0"40"16,0 0-39-16,56-94-7 15,-33 62 5-15,0-3-8 16,3 0 0-16,-5-1-1 15,1 5 1-15,-11 6-16 16,-3 6 14-16,-8 8-12 16,-8 10-29-16,-19 1-8 15,-7 4-15-15,-2 18 39 16,0 7 11-16,8 3 16 16,4 9 1-16,9 2 2 15,3-1 6-15,11-2-3 16,1-10 0-16,8-9 5 0,15-8 9 15,7-6 6 1,1-1 12-16,-3-3-24 0,-5-2 5 16,-7 2-18-16,-9-2 1 15,-4 2-2-15,-3 5-13 16,0 3 1-16,-20 6 10 16,-12 5 3-16,-4-4-2 15,-2 0-20-15,6-8 21 16,7-2-4-16,7-2 4 15,8-3-2-15,5-3-13 16,5 0-70-16,0 0-125 16</inkml:trace>
  <inkml:trace contextRef="#ctx0" brushRef="#br0" timeOffset="62976.4">16105 2307 255 0,'0'0'78'0,"0"0"25"16,0 0-61-16,28-86-7 16,-10 61-21-16,-1 0-14 15,-1 3 0-15,-6 6 4 0,-4 4-4 16,-3 7 0-1,-3 4-10-15,0 1-3 0,0 0-19 16,-1 8-5-16,-14 12 37 16,-4 8 1-16,-2 3 4 15,4 2-4-15,4 3-2 16,4-2 6-16,6 0-1 16,3-6-4-16,0-9 0 15,3-8 6-15,10-5 3 16,-4-3 3-16,0-3-4 15,-1 3-8-15,-3-1 11 16,-3 1-11-16,1 2 0 16,-3 2-1-16,0 4-22 15,-5 3 23-15,-14 2-1 0,-3 1-4 16,-6 4 2-16,-2 0-31 16,0 1-29-16,2-3-60 15,5-4-50-15</inkml:trace>
  <inkml:trace contextRef="#ctx0" brushRef="#br0" timeOffset="63442.45">15343 3137 251 0,'0'0'92'16,"0"0"19"-16,0 0-56 0,0 0-43 15,0 0 8 1,0 0-20-16,111-75 0 0,-34 41 7 16,21-6-7-16,11-3-2 15,-1 0 1-15,-3 3 1 16,-11 1-4-16,-16 7 4 15,-17 4-2-15,-13 7 2 16,-17 6-11-16,-13 9 4 16,-17 6-65-16,-1 0-40 15,-30 6-11-15,-16 11-55 16</inkml:trace>
  <inkml:trace contextRef="#ctx0" brushRef="#br0" timeOffset="64161.38">16745 2387 142 0,'0'0'56'0,"0"0"32"15,0 0 11-15,0 0-54 16,0 0 33-16,85-65-37 16,-32 41 13-16,11 0-28 15,5 1-5-15,2-1-2 16,-2 1-17-16,-7 0-2 15,-6 4-15-15,-12 5-26 16,-18 4-1-16,-18 7-55 16,-12 3-77-16</inkml:trace>
  <inkml:trace contextRef="#ctx0" brushRef="#br0" timeOffset="64410.32">17009 2281 244 0,'0'0'111'15,"0"0"-46"-15,0 0-3 16,0 0-38-16,0 0-18 16,0 0-6-16,33 53 30 15,-20-20-11-15,5 4-14 16,4 1 2-16,4 1-1 15,0 0-5-15,4 0-2 16,0-3-1-16,-6-12-103 16,-8-14-297-16</inkml:trace>
  <inkml:trace contextRef="#ctx0" brushRef="#br0" timeOffset="64973.75">17371 2501 194 0,'0'0'37'0,"0"0"-16"15,0 0 2-15,0 0-4 16,0 0 64-16,0 0-31 15,6 81 1-15,5-57-22 16,5 1-18-16,2-1 9 16,7-2-19-16,6-10-2 15,6-7-1-15,4-5 0 16,2 0-4-16,2-14-29 16,-8-1-47-16,-5-2-68 15,-17-1-100-15</inkml:trace>
  <inkml:trace contextRef="#ctx0" brushRef="#br0" timeOffset="65212.25">17391 2383 228 0,'0'0'72'16,"0"0"-26"-16,0 0-29 15,0 0-17-15,0 0 0 0,0 0-11 16,98-57-41-16,-75 48 1 16,2-3-76-16</inkml:trace>
  <inkml:trace contextRef="#ctx0" brushRef="#br0" timeOffset="65441.26">17338 2617 207 0,'0'0'48'0,"0"0"-34"0,0 0 56 16,0 0-33-16,83-14-25 16,-45-1-12-16,4-2-74 15,0-5-98-15</inkml:trace>
  <inkml:trace contextRef="#ctx0" brushRef="#br0" timeOffset="65647.89">17887 2356 107 0,'0'0'0'0,"0"0"-1"16,0 0-94-16</inkml:trace>
  <inkml:trace contextRef="#ctx0" brushRef="#br0" timeOffset="65858.21">17800 2530 268 0,'0'0'26'16,"0"0"22"-16,100-32-18 16,-56 22-11-16,1-2-19 15,1-2-125-15,-4-3-130 16</inkml:trace>
  <inkml:trace contextRef="#ctx0" brushRef="#br0" timeOffset="66209.35">18229 2227 300 0,'0'0'106'0,"0"0"28"16,0 0-63-16,0 0-58 0,0 0-13 15,0 0-10 1,15 29 10-16,-2 3 7 0,-2 8 1 16,0 9 8-16,-5 2-16 15,1-1 0-15,-3-8-24 16,1-13-58-16,5-10-29 16,-4-16-141-16</inkml:trace>
  <inkml:trace contextRef="#ctx0" brushRef="#br0" timeOffset="66590.99">18527 2205 194 0,'0'0'267'0,"0"0"-182"15,0 0 3-15,0 0-74 16,0 0-6-16,0 0-9 16,76-20 2-16,-58 39-1 15,-6 2 4-15,-2 1-4 16,-8 4-17-16,-2 1 15 16,0 3-7-16,-19 0 8 15,-7-1-20-15,3-4-3 16,4-8 14-16,5-7-1 15,6-4 8-15,7-5 2 0,1 1 1 16,0-2-7-16,9 0-6 16,16 0 12-16,11-16-10 15,8-5 11-15,4-3-9 16,1 1-32-16,2 3-44 16,-7 4-59-16,-12 0 11 15</inkml:trace>
  <inkml:trace contextRef="#ctx0" brushRef="#br0" timeOffset="67100.48">17710 2452 70 0,'0'0'146'0,"0"0"-87"15,0 0 16-15,0 0-36 16,0 0-11-16,0 0-21 16,-16-9-4-16,16 7 12 15,5-2 9-15,15-7-5 16,11-2 32-16,9-3-41 0,2 2-10 16,2-3-15-16,5-6-119 15,0-7-104-15</inkml:trace>
  <inkml:trace contextRef="#ctx0" brushRef="#br0" timeOffset="67880.9">18863 2189 200 0,'0'0'169'16,"0"0"-88"-16,0 0-38 0,0 0-27 15,0 0-4 1,94-23 3-16,-38 8 18 0,6-3-9 16,-2 3-7-16,2 1-14 15,-6 2-3-15,-9 5-24 16,-12 4-19-16,-16 2-54 15,-19 1-95-15</inkml:trace>
  <inkml:trace contextRef="#ctx0" brushRef="#br0" timeOffset="68083.37">19082 2166 362 0,'0'0'77'15,"0"0"-16"-15,0 0-17 0,0 0-13 16,0 0 26-16,83 47-40 16,-63-25-11-16,2 6-6 15,2 5-7-15,3-1-11 16,4-5-68-16,1-10-56 16,-4-13-112-16</inkml:trace>
  <inkml:trace contextRef="#ctx0" brushRef="#br0" timeOffset="68554.02">19482 2106 420 0,'0'0'111'15,"0"0"-46"-15,0 0-4 16,0 0-61-16,0 0-9 16,0 0 7-16,1 49 2 15,13-16 3-15,1 3-3 16,4-1 0-16,5-6 6 0,3-10-6 16,1-15-10-1,8-4 10-15,0-18 8 16,-1-15 48-16,-3-6-43 0,-7-1-3 15,-10-3 8-15,-12 7-3 16,-3 2-12-16,-6 5 8 16,-15 4-2-16,0 6 12 15,4 8-19-15,11 5 22 16,2 4-8-16,4 2-16 16,0 0-11-16,0 2-28 15,0 20-10-15,14 9 42 16,7 8 7-16,9 2 0 15,7-3-4-15,5-6-7 16,0-6-16-16,-10-6-74 16,-9-9-55-16,-14-11-273 0</inkml:trace>
  <inkml:trace contextRef="#ctx0" brushRef="#br0" timeOffset="110064.77">2329 10261 60 0,'0'0'7'0,"0"0"-1"15,0 0-1-15,0 0 37 16,0 0 26-16,0 0-45 16,0 0 36-16,0 0-29 15,-12 2 9-15,12-2 5 16,-5-3-3-16,5 3-22 0,0 0 20 15,0-2-29 1,0 2 4-16,0 0-7 0,0 0-5 16,0 0 2-16,0 0-4 15,0 0 0-15,0 0 1 16,0 0 3-16,0 0-4 16,-3 0 5-16,3 0-5 15,0 0 19-15,0 0-15 16,0 0-1-16,0 0 3 15,0 0-5-15,0 0-1 16,0 0 1-16,0 0 4 16,0 0-10-16,0-1 3 0,3 0 2 15,8-2-5 1,2 1 5-16,-1 2 0 0,5-2 6 16,-3 2-1-16,3 0-4 15,2-3-1-15,2 0 0 16,2-1 0-16,5-3 1 15,-1-3-1-15,-2 1 0 16,-3 1 1-16,-5-1-1 16,1 1 0-16,-5 3 0 15,-1 1-1-15,-3 1 1 16,1 3 0-16,-1 0-1 16,0 0-16-16,0 0 15 15,3 0-8-15,-1 0-5 16,-1 0 6-16,1 0 9 15,-1 0 0-15,5 0-1 0,-3 0 2 16,0 0-2 0,1 0 1-16,4 0 0 0,-1 0-1 15,3 0 1-15,-1 0 0 16,-3 0 0-16,2 0-10 16,-4 0 9-16,-1 0-31 15,-1 2 8-15,3 1-3 16,-2-2 11-16,0-1 4 15,0 0 4-15,-3 0 8 16,-2 0 1-16,-2 0 0 16,-1 0 9-16,-1 0 40 15,-1 0-8-15,-2 0-1 0,1 0-9 16,-1 0-19-16,0 0 6 16,0 0-19-16,0 0 0 15,0 0 12-15,0 0-10 16,0 0 8-16,0 0-10 15,0-1 6-15,-4 1-5 16,-2 0-1-16,-3 0-13 16,-3 7-14-16,-3 10-32 15,-6 0-88-15</inkml:trace>
  <inkml:trace contextRef="#ctx0" brushRef="#br0" timeOffset="111379.59">2370 10311 59 0,'0'0'28'0,"0"0"14"0,0 0-12 16,0 0 5-16,0 0 4 15,0 0 7-15,47 0 8 16,-34-1-27-16,-1-2-4 16,3 1 10-16,0 1-26 15,0-1 9-15,3 2-16 16,2-1 0-16,2-3 7 15,1-1-6-15,1 1 4 16,3-4-3-16,1-1 2 16,2 1 7-16,4-2-11 0,-2 1 0 15,-1 1 1-15,-1-1 1 16,-2 1-1-16,-4 1-1 16,-6 0 1-16,0 1-2 15,-6 2 1-15,1-1 0 16,-2 1 16-16,-5 0-3 15,-1 1 17-15,0 2 6 16,-4-1-15-16,-1 2 13 16,2 0-23-16,-2-2-2 15,3 1 3-15,0-3-11 16,0 1 9-16,-3 1-6 16,3-2 4-16,-3 3 2 15,0-1-10-15,1 2 0 16,-1 0 1-16,0 0 4 15,0 0-5-15,2-1 0 0,3-3 0 16,1 1-6-16,4 0 6 16,-1-3 0-16,-3 3 0 15,-4 1 4-15,6-1-6 16,-8 3 2-16,0-2 0 16,0 2-2-16,0 0 2 15,0 0-24-15,0 2-64 16,-3 13 20-16,-15 3 3 15,-4 0-258-15</inkml:trace>
  <inkml:trace contextRef="#ctx0" brushRef="#br0" timeOffset="111538.13">2879 10271 174 0,'0'0'109'0,"0"0"-33"16,0 0 52-16,0 0-27 15,0 0-69-15,0 0-4 16,-15 1-28-16,12-1-41 16,0 0-169-16</inkml:trace>
  <inkml:trace contextRef="#ctx0" brushRef="#br0" timeOffset="120271.23">8668 6217 137 0,'0'0'68'0,"0"0"-24"15,0 0 16-15,0 0-10 16,0 0 5-16,0 0-19 15,0 0 8-15,-4-29-11 0,3 29-8 16,1 0-17-16,0 0 19 16,-1 0-15-16,1 0-3 15,0 0 12-15,-2 0-18 16,2 0 8-16,0 0-9 16,0 0 4-16,0 0-7 15,0 0 1-15,0 0-7 16,0 0 7-16,0 0-14 15,0 0 14-15,12 0 0 16,8 0 1-16,3 0 18 16,12 0-13-16,8-12 3 0,9-1-2 15,6 1-5-15,2-1-2 16,-3 2 0-16,-5 0 6 16,-6 2-7-16,-8 1 1 15,-4 5 0-15,-10-1 0 16,-8 1 2-16,-7 0-2 15,-4 1 0-15,-3 0 0 16,-2 2 4-16,2-3-3 16,-2 3 11-16,0-3 46 15,0 2-13-15,0 1-10 16,0-2-9-16,0 1-25 16,0 1 12-16,0 0-13 15,-3 0 0-15,-1 0-5 16,-6 0-6-16,-5 7-85 15,-1 9-32-15,-3-5-144 0</inkml:trace>
  <inkml:trace contextRef="#ctx0" brushRef="#br0" timeOffset="120430.82">9188 6157 370 0,'0'0'149'15,"0"0"-83"-15,0 0 22 16,0 0-51-16,0 0-9 16,0 0-28-16,-19 12-71 15,10 5-81-15,-1-1-243 0</inkml:trace>
  <inkml:trace contextRef="#ctx0" brushRef="#br0" timeOffset="122501.98">8692 10311 132 0,'0'0'92'16,"0"0"-33"-16,0 0 5 16,0 0-17-16,0 0-20 15,0 0 10-15,0 0-4 16,-24 0-8-16,22-3 10 15,0 0-6-15,2 2 1 16,0 1-8-16,0 0-18 16,0 0-4-16,0 0-7 15,0 0 7-15,4 0 2 16,12 0-1-16,4 0-1 0,10 0 4 16,7 0-3-16,10 0 21 15,6-10-22-15,6 1 1 16,4-5 1-16,0-4 0 15,-3 0 0-15,-3-1-2 16,-14 2 0-16,-8 4 8 16,-14 3-7-16,-9 7-1 15,-5-2 33-15,-4 3-10 16,-3 1 11-16,0 1-19 16,0 0-14-16,-13 0 5 15,-15 9-6-15,-13 16-10 16,-1 11-44-16,4-6-99 15,11-14-205-15</inkml:trace>
  <inkml:trace contextRef="#ctx0" brushRef="#br0" timeOffset="122675.79">9260 10193 445 0,'0'0'46'16,"0"0"53"-16,0 0-75 16,0 0-24-16,0 0-70 15,0 0-130-15</inkml:trace>
  <inkml:trace contextRef="#ctx0" brushRef="#br0" timeOffset="124850.42">8847 14485 85 0,'0'0'75'15,"0"0"-4"-15,0 0 7 16,78-44-37-16,-53 34-14 16,-3-1 23-16,0 4-11 15,-3-1-5-15,-2 1 0 16,2 0-19-16,0-2 40 15,-1 1-29-15,1-2-7 16,2 0 7-16,1-2-20 16,0 0 2-16,-2 3-8 15,1-1 1-15,-11 1 25 16,-1 6-25-16,-5-2 9 16,-2 3 4-16,3 1-14 15,-2 0 6-15,1 0-6 16,-1-1 0-16,0 1-5 15,-1 1 5-15,-2 0-5 0,0 0 2 16,0 0-7-16,0 0 4 16,0 0-26-16,0 0-30 15,-2 0 49-15,-8 10 13 16,-8 4 4-16,3 1-4 16,-1 5-23-16,0 1-56 15,0-1-113-15</inkml:trace>
  <inkml:trace contextRef="#ctx0" brushRef="#br0" timeOffset="127430.75">15086 8457 82 0,'0'0'48'0,"0"0"46"15,0 0-16-15,0 0-15 16,0 0-33-16,0 0 1 16,-42-26 24-16,35 22-22 15,2-1 27-15,4 2-16 16,-5-4-34-16,3 3 20 15,-1 1-4-15,-1-2-25 16,0 2 14-16,1 1 18 16,-1-1-5-16,1 3-22 15,3-2-4-15,-1 2 23 0,2 0-25 16,0 0 0-16,0 0-5 16,0 0 5-16,0 0-3 15,0 0-15-15,13 0 18 16,10 0-5-16,8 0 5 15,11 0-3-15,10 0 3 16,9 0 0-16,5-12 0 16,4-1-7-16,0-5 7 15,1-2 4-15,-3 1-4 16,-13 2 0-16,-16 5 7 16,-14 5-6-16,-14 1 9 15,-7 3 9-15,-4 2-1 16,0-1 25-16,0 2-37 0,0 0 3 15,0-3-5-15,0 3-4 16,-6 0-4-16,-7 0-52 16,-8 13-5-16,3 6-48 15,-3-5-108-15</inkml:trace>
  <inkml:trace contextRef="#ctx0" brushRef="#br0" timeOffset="130029.01">15064 12433 14 0,'0'0'12'16,"0"0"-4"-16,0 0 26 16,0 0 32-16,0 0 0 15,0 0 10-15,0 0-16 16,1 0-44-16,-1 0 8 16,0 0-16-16,0 0 15 15,0 0-4-15,4 0-15 16,1-3 26-16,3-1 9 15,0 0-18-15,-3-1 33 16,-2 2-39-16,-2 3 2 16,-1 0-9-16,4 0-5 0,2-2-4 15,8 1 1-15,7-1 0 16,8-2 4-16,4 0-4 16,7-2 0-16,3-4 0 15,5 1 2-15,-2-1-1 16,2 2-1-16,-5-2 0 15,0-1 1-15,-4 1-1 16,-8 2 0-16,-7 1-1 16,-9 3 5-16,-5 1-1 15,-5 0-3-15,-4 1 0 16,1 1-2-16,-2 1 2 16,0 0-19-16,0 0-13 15,0 0 13-15,0 6 15 16,-6 2 2-16,-4 4-22 0,1-2 12 15,1 1-78-15,2-7-137 16</inkml:trace>
  <inkml:trace contextRef="#ctx0" brushRef="#br0" timeOffset="132225.13">21444 10333 104 0,'0'0'34'0,"0"0"27"0,0 0-34 16,0 0 23-16,0 0 37 15,0 0-20-15,-5-42-6 16,2 33-26-16,0 1 21 16,0 2-9-16,-1-1-26 15,2 4 10-15,0 2 17 16,2 1-39-16,0 0 3 15,-1 0-12-15,1 0 7 16,0 0-9-16,0 0 2 16,0 0-25-16,6 0 16 0,16 0 9 15,11 0 11-15,12 0-11 16,6-4 0-16,8-5 20 16,10-2-20-16,1-1 0 15,0 1-3-15,-6-1 8 16,-9 0-3-16,-14 4-2 15,-11 1 0-15,-14 4 1 16,-7 0-1-16,-8 3 0 16,-1 0 10-16,0 0-4 15,0 0 7-15,-1 0-13 16,-17 0-7-16,-8 4-7 16,-2 13-57-16,0 0-49 0,7-5-58 15</inkml:trace>
  <inkml:trace contextRef="#ctx0" brushRef="#br0" timeOffset="132386.19">21995 10236 285 0,'0'0'104'0,"0"0"-23"15,0 0-11-15,0 0-49 16,0 0-21-16,0 0-40 15,-25-4-71-15,11 13-195 16</inkml:trace>
  <inkml:trace contextRef="#ctx0" brushRef="#br0" timeOffset="171033.8">8198 5167 104 0,'0'0'76'15,"0"0"-20"-15,0 0-26 16,0 0 53-16,0 0-81 15,0 0 11-15,0 0-12 16,0 0 2-16,-24-14 5 16,22 13 5-16,1-1-12 15,1 2 19-15,0-1-7 16,0 1-9-16,0 0-4 0,0 0-1 16,-2 0-5-16,2 0 2 15,0 0 4-15,0 0-3 16,0 0 3-16,0 0 0 15,0 0 0-15,0 0 2 16,0 0 6-16,0 0-8 16,0 0 0-16,0 0 18 15,0 0-5-15,-1 0 18 16,1 0-7-16,0 0-18 16,0 0 7-16,0 0-13 15,0 0 0-15,0 0 11 16,0 0-10-16,0 0-1 15,0 0 0-15,0 3-13 16,0 5-23-16,0-6-25 0,0-2-107 16</inkml:trace>
  <inkml:trace contextRef="#ctx0" brushRef="#br0" timeOffset="172058.65">8279 9184 210 0,'0'0'58'0,"0"0"-25"16,0 0 45-16,0 0-16 15,0 0-28-15,0 0 4 16,-17 0-9-16,17 0-17 16,0 0-11-16,0 15-1 15,0 4-99-15,-3-5 15 16</inkml:trace>
  <inkml:trace contextRef="#ctx0" brushRef="#br0" timeOffset="184210.48">20422 2402 185 0,'0'0'82'0,"0"0"-7"15,0 0 3-15,0 0-63 16,0 0 36-16,0 0 32 16,0 0-60-16,0-58 20 15,0 50-12-15,0 4-24 16,0 0 30-16,0 0-33 0,0 1-1 16,0-1 6-16,0 3-1 15,0-1 15-15,0 1-17 16,0 1-1-16,0 0 28 15,0 0-29-15,0 0 4 16,0 0-4-16,0 0-4 16,0 9-3-16,0 18-6 15,0 10 8-15,0 7-6 16,0 2 7-16,-2 1 0 16,1-3 4-16,1-8-1 0,0-5 2 15,0-7-5 1,1-8 0-16,10-6-1 0,2-7 1 15,6-3 0 1,12-7 1-16,14-19 2 0,14-7 7 16,2 0-10-16,-3 1-29 15,-9 7-22-15,-10 2-45 16,-9 1-59-16,-11 3-130 16</inkml:trace>
  <inkml:trace contextRef="#ctx0" brushRef="#br0" timeOffset="184509.72">20772 2434 22 0,'0'0'244'15,"0"0"-119"-15,0 0-102 0,0 0 59 16,-15 74-62 0,15-50 13-16,0 3-14 0,15-5-8 15,12-6-10-15,6-10 13 16,7-6-8-16,2-5 3 15,-1-17 42-15,-9-10-4 16,-7-3 21-16,-10-7-18 16,-10 1-18-16,-5-5-11 15,-6 5-21-15,-30 7-6 16,-13 10 5-16,-8 12-22 16,9 4-9-16,17 8-12 15,16 0 1-15,15 8 18 16,0 16-64-16,22 9 12 15,8 1-11-15,9-7-100 0</inkml:trace>
  <inkml:trace contextRef="#ctx0" brushRef="#br0" timeOffset="185173.13">21247 2266 59 0,'0'0'210'0,"0"0"-194"0,0 0-15 16,0 0 12-16,13 109 51 15,-13-64-4-15,0 2-7 16,-6-1 47-16,-5-3-46 15,1-1-6-15,1-9-20 16,2-6-25-16,2-11 14 16,2-10-17-16,3-2 0 15,0-4 8-15,0-7-6 16,0-19 71-16,6-16-4 16,12-13-69-16,3-7-34 0,-2-4-14 15,1 6-22 1,-4 7 4-16,5 11 2 0,9 9 61 15,3 12-13-15,0 8 32 16,-5 8-14-16,-3 5 3 16,-7 8-3-16,-11 12-2 15,-7 5-2-15,0 3 2 16,-7 5-3-16,-17-1 7 16,-1-2 11-16,1-8-15 15,3-6 0-15,0-6 16 16,0-2-6-16,2-1 13 15,-4-3-4-15,6-1-17 16,6-1 27-16,6-2-28 16,3 1 0-16,2 4-1 15,0 4-1-15,0 5-15 0,4 2 13 16,5 2 3 0,3 0-7-16,3 2 7 0,3 3 0 15,3 1 6-15,7 0-6 16,10 0 0-16,3-4-12 15,2-3-3-15,3-3-1 16,-4-3-55-16,-1-10-20 16,-3-1-83-16</inkml:trace>
  <inkml:trace contextRef="#ctx0" brushRef="#br0" timeOffset="185455.83">21644 2430 379 0,'0'0'173'15,"0"0"-87"-15,0 0-16 16,0 0-38-16,0 0-19 15,0 0-3-15,71-55-10 16,-34 40 0-16,2 1-9 16,1 2 3-16,-6 5-4 15,-5 4-17-15,-10 3-19 16,-6 0-12-16,-13 0-77 0,0 7-163 16</inkml:trace>
  <inkml:trace contextRef="#ctx0" brushRef="#br0" timeOffset="185672.45">21631 2549 137 0,'0'0'287'0,"0"0"-284"16,0 0 68-16,0 0 10 15,114-31-2-15,-70 18-49 16,1-2 24-16,0 1-24 0,-2 5-30 15,-6 0-1 1,-5 2-5-16,-10-1-69 0,-15-1-47 16,-7-4-223-16</inkml:trace>
  <inkml:trace contextRef="#ctx0" brushRef="#br0" timeOffset="186721.66">22383 2321 356 0,'0'0'149'0,"0"0"-94"0,0 0 7 15,0 0-59-15,0 0 1 16,0 0-5-16,-30 96 1 16,18-58 0-16,5-5 4 15,2-11-4-15,5-5 0 16,0-9-1-16,0-4-12 16,0-4 10-16,16 0-1 15,9-19 4-15,6-6 14 16,0-3-14-16,-5 4-2 15,-7 7-1-15,-8 11 3 16,-8 3 10-16,0 3-5 16,5 0-2-16,1 9-6 15,7 8-4-15,-5 9 7 0,-3 3 0 16,-4 1 3 0,-4 1-5-16,0-2 2 0,0-5 0 15,-3-6 12-15,-4-2-12 16,-4-4 0-16,-4 4-2 15,-3-2 6-15,0 0 22 16,-4-2-25-16,-3-2 2 16,-3 1 3-16,-5-6-1 15,0 1-5-15,5-2 0 16,6-2-9-16,8 1 3 16,8-3-64-16,6 0-28 15,0-15-137-15</inkml:trace>
  <inkml:trace contextRef="#ctx0" brushRef="#br0" timeOffset="186960.81">22413 2358 398 0,'0'0'38'16,"0"0"-18"-16,86-44 86 16,-42 24-12-16,2 2-39 15,-1 5-26-15,0 6-25 16,1 3-4-16,-2-1-41 0,-5-1-74 16,-8-5-110-16</inkml:trace>
  <inkml:trace contextRef="#ctx0" brushRef="#br0" timeOffset="187470.43">22904 2268 414 0,'0'0'147'16,"0"0"-140"-16,-11 90-14 0,-2-32 14 15,-1 7 29 1,-5-2 19-16,2-8-42 0,6-10-1 16,3-12-9-16,6-11 4 15,2-11-5-15,0-8-2 16,0-3 0-16,0-3 14 16,0-20-8-16,10-18 45 15,10-10-51-15,3-7-41 16,-1-7 4-16,-1 2-24 15,0 2 2-15,-3 7 26 16,3 12 9-16,-1 9 8 16,-3 12 12-16,-1 7 8 15,-4 11 21-15,-4 3-7 0,-6 0-18 16,-2 21 0 0,0 9 3-16,0 9-3 0,-14 7 0 15,-4 1 7-15,3-5 3 16,0-9-3-16,5-10-5 15,-1-7 16-15,-2-4-16 16,-4 1-2-16,-6-1 1 16,-4 0 4-16,-3-7 5 15,2-3-10-15,1-2-9 16,7 0 6-16,7 0-37 16,13 0-16-16,0 0-117 15</inkml:trace>
  <inkml:trace contextRef="#ctx0" brushRef="#br0" timeOffset="188170.53">20783 3367 176 0,'0'0'75'15,"0"0"-47"-15,0 0 6 16,89-46-5-16,-32 22 27 15,19-2 19-15,19-4-23 16,17-1 30-16,24-3-26 16,17-1-23-16,26-2 26 15,14 2-54-15,5-1-5 0,-7 0-3 16,-9 3 3 0,-13 0-25-16,-17 2-37 0,-15-1-26 15,-22 2 2-15,-27 1 45 16,-27 6 28-16,-26 6 12 15,-19 5 1-15,-16 4 38 16,0 2-32-16,-28 1-6 16,-17-1-106-16</inkml:trace>
  <inkml:trace contextRef="#ctx0" brushRef="#br0" timeOffset="188349.02">23264 2694 456 0,'0'0'129'15,"0"0"-4"-15,0 0-27 16,0 0-81-16,0 0-17 16,0 0-24-16,-9-14-152 15,-5 14-57-15</inkml:trace>
  <inkml:trace contextRef="#ctx0" brushRef="#br0" timeOffset="197311.48">20890 2322 106 0,'0'0'69'16,"0"0"12"-16,0 0-1 15,0 0-45-15,0 0-5 0,0 0-8 16,0 0-18-16,-6-15 6 16,5 13-10-16,-2 2 0 15,1 0 3-15,1-3-2 16,-1 2-1-16,1 0 5 15,-1-1 10-15,0 2 9 16,2-1-14-16,-1 1 0 16,1 0-2-16,-3 0-8 15,-1 0-2-15,2 0 2 16,-4 4 0-16,0 9-3 16,-1 4 1-16,-2 5 2 15,-2 7-1-15,-1 3 1 16,-1 1 0-16,-3-1 3 15,-3-6-2-15,8-4 3 16,0 0-4-16,1-2-4 0,8-1 1 16,2-5-53-16,11-9-51 15,23-5-38-15</inkml:trace>
  <inkml:trace contextRef="#ctx0" brushRef="#br0" timeOffset="198326.6">21882 3263 267 0,'0'0'115'15,"0"0"11"-15,0 0-53 16,0 0 40-16,0 0-78 16,0 0-1-16,0-42-34 15,0 42-5-15,0 0-3 16,0 9-1-16,0 9 9 0,-3 9 0 16,-2 4 3-16,1 4 8 15,-2 5-11-15,3 2 3 16,1 2 3-16,2-4-6 15,0-5 0-15,0-11 0 16,3-10 0-16,11-12-6 16,11-2-13-16,10-12 12 15,5-16 7-15,9-5-86 16,-1-1-44-16,-8 1-15 16</inkml:trace>
  <inkml:trace contextRef="#ctx0" brushRef="#br0" timeOffset="198662.96">22207 3355 254 0,'0'0'146'0,"0"0"-65"16,0 0-30-16,0 0-44 16,0 0 12-16,0 0 10 15,5 75-28-15,5-52 14 16,2-1-15-16,1-2 0 15,7-8 13-15,-1-7-7 16,2-5 7-16,1-7 16 16,-3-13-12-16,-5-1 38 15,-6-1-6-15,-8 0-33 0,0 0-8 16,-9 1-7-16,-24 5-1 16,-18 5-4-16,-10 6-47 15,4 3 36-15,15 2 7 16,19-2 8-16,18 2-6 15,5 0-13-15,12 0-99 16,19 0 34-16,14 0-36 16,10 0-70-16</inkml:trace>
  <inkml:trace contextRef="#ctx0" brushRef="#br0" timeOffset="199194.97">22488 3196 279 0,'0'0'134'16,"0"0"7"-16,0 0-32 0,0 0-76 16,0 0-33-16,0 0-1 15,-13 88 0-15,7-31 2 16,-2 2 6-16,-1-3-7 16,4-7 7-16,2-15-10 15,3-13 3-15,0-11 0 16,0-7 4-16,-1-3-2 15,-4-11 31-15,3-21-33 16,2-9-20-16,0-9-17 16,0 2 0-16,0 0-18 15,0 4 22-15,8 4-2 16,13 7 34-16,2 7-8 0,3 6 9 16,-3 9 11-16,-3 8-11 15,-5 3 2-15,-2 2-5 16,-2 15 3-16,-6 7-3 15,-5 2 2-15,0 5 1 16,-8-5 7-16,-8-2-7 16,-2-5 0-16,-1-4 5 15,-1-1-3-15,2 0 4 16,4-4-5-16,4-2 2 16,6 1 4-16,4-1-7 15,0 1 0-15,0 2-1 16,0 3 3-16,1 1 0 15,12 3-2-15,3-3 3 0,0 2 4 16,5-4-7-16,1-1 0 16,4-3-3-16,-1 2 0 15,-1-2-18-15,0-4-62 16,-5-1-157-16</inkml:trace>
  <inkml:trace contextRef="#ctx0" brushRef="#br0" timeOffset="199430.6">22817 3341 266 0,'0'0'19'0,"0"0"11"16,0 0 78-16,0 0-50 15,80-44-3-15,-51 29-30 16,2 1-17-16,2 0-5 16,0 1-3-16,-2 3-57 15,-7 3-201-15</inkml:trace>
  <inkml:trace contextRef="#ctx0" brushRef="#br0" timeOffset="199641.83">22779 3517 293 0,'0'0'30'16,"0"0"42"-16,0 0 26 16,0 0-28-16,0 0-29 15,84-22 8-15,-57 5-44 16,2-2-5-16,5 2-15 15,-2 0-86-15,-3 4-196 16</inkml:trace>
  <inkml:trace contextRef="#ctx0" brushRef="#br0" timeOffset="200760.56">23235 3205 236 0,'0'0'133'16,"0"0"-75"-16,0 0-6 15,0 0-13-15,65-77-5 16,-39 59-6-16,3 1 1 0,7-2-17 16,3 1 29-16,1 4-40 15,-2 6 2-15,-7 4-6 16,-7 4-11-16,-6 0-39 15,-10 9-4-15,-8 12-67 16,-8 6 69-16,-23 3 34 16,-7 1-13-16,-2-1-17 15,5-6 40-15,12-4 11 16,6-4 15-16,14-5 7 16,3 0 6-16,0 1 1 15,7 1 23-15,12 3-9 16,3 2-14-16,3-2-11 0,-1 1-5 15,0-2-13-15,-3-2 14 16,-9-2-14-16,-4-3 0 16,-3 1 0-16,-5-1 0 15,0 1 0-15,-1 8 0 16,-17 0 1-16,-4 0-1 16,0 0-28-16,3-7-21 15,3-6 32-15,5-4 8 16,10 0 9-16,1-11-7 15,6-10-120-15,21-7-81 16</inkml:trace>
  <inkml:trace contextRef="#ctx0" brushRef="#br0" timeOffset="201248.19">23862 2997 313 0,'0'0'187'16,"0"0"-77"-16,0 0-110 16,0 0-15-16,0 0 15 15,-16 92-3-15,15-49 6 16,1 5 5-16,0-1-8 16,0-2 3-16,0-8 2 15,4-11-5-15,0-11 0 16,0-7 2-16,-4-8 1 15,0 0 37-15,0-11 73 0,-9-19-88 16,-6-12-25-16,1-4-8 16,2-5 1-16,2 0-34 15,6 3-5-15,4 4 29 16,0 1-43-16,22 7-3 16,11 5 53-16,1 6 10 15,-1 10 13-15,-3 10 19 16,-5 5-30-16,-4 0-4 15,-6 12 0-15,-5 10-6 16,-8 8 4-16,-2 1 6 16,-11 6-2-16,-13-6 2 15,-6-3 0-15,1-5 7 16,3-7-9-16,2-2 0 0,3-4 15 16,5-5-15-16,1 0 11 15,5-3-11-15,4 0 0 16,3-2-75-16,3 0-257 15</inkml:trace>
  <inkml:trace contextRef="#ctx0" brushRef="#br0" timeOffset="201790.62">22114 4313 416 0,'0'0'100'0,"0"0"-36"15,0 0 38-15,0 0-92 16,0 0 4-16,0 0-5 15,108-34-8-15,-27 7 10 16,17-7 7-16,23-1 17 16,16-7-10-16,20-4-20 15,11-4-3-15,2-4 11 16,-3 1-5-16,-13 2-6 16,-18 7-2-16,-22 6 7 15,-18 7-13-15,-23 4 6 0,-18 7 0 16,-23 9 2-1,-16 5-2-15,-15 3-2 0,-1 3-22 16,-25 0-36-16,-20 10-173 16</inkml:trace>
  <inkml:trace contextRef="#ctx0" brushRef="#br0" timeOffset="201973.48">24122 3655 458 0,'0'0'183'15,"0"0"-46"-15,0 0-52 16,0 0-65-16,0 0-17 0,0 0-3 16,0-24-146-16,0 24-237 15</inkml:trace>
  <inkml:trace contextRef="#ctx0" brushRef="#br0" timeOffset="-192391.38">737 2907 214 0,'0'0'78'15,"0"0"-20"-15,0 0-24 16,0 0 8-16,0 0-15 16,0 0-12-16,0 0 31 15,0 0-32-15,-6-10 13 16,2 5 40-16,-2 1-45 15,0-3-1-15,0 0 3 16,0 3-11-16,-4-2 33 16,8 4-37-16,-1-3-9 15,0 3 23-15,3-1-22 16,-3 0 30-16,0 0-23 0,0-1-7 16,0 4 29-16,0-3-21 15,-1 3-6-15,2 0-5 16,2 0 2-16,-3 0-6 15,0 8-33-15,-2 16-12 16,1 10 44-16,-2 0 7 16,6 0-1-16,0-4-4 15,0-5-14-15,0-5 15 16,0-4-2-16,6-3-7 16,2-6 12-16,-2-2-14 15,-2-4 7-15,2-1 7 16,-3 0 2-16,1 0 12 0,1 0 21 15,3-9-15-15,2-3-3 16,-3-2-11-16,-1-1 0 16,0 3 18-16,-3-1-13 15,0 2 3-15,0-1-4 16,-3-2 0-16,3 3 21 16,-3-1-30-16,0 1 0 15,0 1 14-15,0 0-12 16,-3 0 6-16,-3 1-8 15,-1-2 5-15,-2 1 1 16,0 1-6-16,-3 3 0 16,1-1-5-16,1 1 5 15,4 2-2-15,2 1-4 0,2 3-7 16,2 0-35-16,-2 0-75 16,-2 13-63-16,-2 6 45 15,-5 0-129-15</inkml:trace>
  <inkml:trace contextRef="#ctx0" brushRef="#br0" timeOffset="-191869.48">898 3012 267 0,'0'0'185'0,"0"0"-93"15,0 0-20-15,0 0-7 16,0 0-29-16,0 0-36 15,-7 0-7-15,7 0 7 16,0 0-13-16,3 0 13 16,7 0 0-16,8 0 5 15,-1 0 5-15,2-7-8 16,2 0-2-16,-3 1 8 16,1-2-8-16,-5 2 0 15,-4 3-12-15,-6 3-70 16,-4 0-24-16,0 0-129 0,-6 10 64 15</inkml:trace>
  <inkml:trace contextRef="#ctx0" brushRef="#br0" timeOffset="-191309.36">1198 2818 350 0,'0'0'136'0,"0"0"-74"15,0 0 67-15,0 0-76 0,0 0-12 16,0 0 4-16,-9-16-42 15,9 16-2-15,0 0-1 16,0 1-27-16,0 18 14 16,6 9 0-16,0 10 13 15,0 3-3-15,-3 5 3 16,-3-1 0-16,0-3 0 16,0-6 5-16,0-4-12 15,-1-10-6-15,-4-5 11 16,5-4-8-16,0-7 0 15,0-3-2-15,0-3 0 16,0 0 12-16,0 0 14 16,0-6-14-16,6-10-6 15,3 1-113-15,-5-1-25 16</inkml:trace>
  <inkml:trace contextRef="#ctx0" brushRef="#br0" timeOffset="-190642.34">1429 3070 355 0,'0'0'128'16,"0"0"-112"-16,0 0 41 15,0 0 15-15,0 0-37 16,0 0-16-16,6 1-9 15,15-1-8-15,9-7 21 16,10-5-8-16,5-3-13 16,7-5 4-16,2-2-5 15,-2 2-2-15,-4 1 1 0,-6 2-16 16,-11 3 14-16,-9 6-20 16,-9 0-12-16,-8 4 33 15,-5 4-13-15,0-3-55 16,-22 3-26-16,-11 0-97 15,-6 3 103-15,-1 0-23 16,10-2 112-16,6-1 13 16,11 0 136-16,4-2-50 15,6-5 11-15,3-2-70 16,0-1 9-16,0 0-16 16,12-2 2-16,10 2-18 15,4 0-15-15,3 6-2 0,-2 4 0 16,-6 0 3-16,0 4-10 15,-6 12 6-15,-3 0-6 16,-6 1-2-16,-3-3 11 16,-3 1-2-16,0-1 1 15,-6 3 0-15,-12-2 18 16,-3 3-19-16,-7 4 3 16,4 0-6-16,0-5-65 15,11-9-150-15</inkml:trace>
  <inkml:trace contextRef="#ctx0" brushRef="#br0" timeOffset="-190459.32">1896 3028 560 0,'0'0'137'16,"0"0"-51"-16,0 0-73 15,0 0-13-15,0 0-51 16,0 0-115-16,-3-14-291 16</inkml:trace>
  <inkml:trace contextRef="#ctx0" brushRef="#br0" timeOffset="-181866.16">2277 2520 271 0,'0'0'89'15,"0"0"-54"-15,0 0 59 16,0 0-23-16,0 0-23 15,0 0 10-15,0 0-20 16,0-14 0-16,0 14-26 16,0 0-10-16,0 0 6 15,0 0-8-15,0 0-2 16,0 21-4-16,0 13 3 16,0 10-1-16,0 11-1 15,-6 6 5-15,-6 2 3 16,2-5-3-16,2-9-1 0,2-11 1 15,0-11 0-15,6-11-5 16,0-8 5-16,0-7 0 16,0-1 5-16,0-11 13 15,0-22 6-15,15-16-24 16,4-12-3-16,-5 1-5 16,-3 2 8-16,-6 6-17 15,-4 5 15-15,-1 5-10 16,2 6 7-16,-2 7-6 15,3 10-31-15,0 4 20 16,0 7 0-16,1 6 10 16,2 2 9-16,-1 0-10 15,4 8 6-15,2 13 6 0,-1 1 2 16,6 5 12-16,-2 3-13 16,2 2 0-16,-3 3-1 15,-1 2 1-15,-3 1-24 16,-3-1-32-16,-5-6-84 15,-1-8-36-15</inkml:trace>
  <inkml:trace contextRef="#ctx0" brushRef="#br0" timeOffset="-181316.5">2229 2782 16 0,'0'0'353'0,"0"0"-296"15,0 0-37-15,0 0 40 16,98-42-11-16,-52 26-38 16,2-1 2-16,3-2 3 15,1-2-15-15,-3 0 14 16,-4 1-15-16,-14 6 3 16,-14 4 10-16,-10 7-1 15,-7 3 82-15,0 0-63 16,-12 0-28-16,-6 0-3 15,-4 3-6-15,9 9 6 16,4 1-6-16,6 1-18 16,3 2 14-16,4 0 3 15,20-2-7-15,12-4 6 16,13-5-4-16,9-5-15 0,9-15 20 16,-4-17-16-16,-13-6 23 15,-17-3 32-15,-13-4 38 16,-8-7-3-16,-8-1-15 15,-4 7-23-15,-1 4 20 16,-25 14-47-16,-8 6-2 16,-2 8-9-16,5 9-33 15,10 2 35-15,12 1-2 16,7 2 0-16,2 0-11 16,0 14-28-16,15 16 48 15,9 14-1-15,8 7 3 16,2 4 1-16,-1-3-3 0,3-8-9 15,-5-13 2-15,-6-11-44 16,-4-8 29-16,-9-8-4 16,-6-4-32-16,-6 0 19 15,0-14-2-15</inkml:trace>
  <inkml:trace contextRef="#ctx0" brushRef="#br0" timeOffset="-181151.04">2867 2526 167 0,'0'0'102'16,"0"0"-94"-16,0 0 40 15,106-28-10-15,-67 16-22 0,4-3-1 16,-4-3-15 0,4-2-6-16,-9-2-33 0,-5 0-122 15</inkml:trace>
  <inkml:trace contextRef="#ctx0" brushRef="#br0" timeOffset="-180859.23">3397 2205 554 0,'0'0'184'16,"0"0"-106"-16,0 0-52 16,0 0-26-16,0 0-26 15,0 0 20-15,-2 55-1 16,11-10 7-16,-3 6 0 16,-3 2-5-16,0-4 4 15,0-9-17-15,1-12 1 16,1-7 12-16,1-9-34 15,1-7-69-15,2-5-117 16</inkml:trace>
  <inkml:trace contextRef="#ctx0" brushRef="#br0" timeOffset="-179785.43">3749 2702 271 0,'0'0'3'0,"0"0"3"16,0 0 19-16,0 0 57 15,0 0-1-15,0 0 10 16,36 3-20-16,-10-20-39 16,4-8 6-16,1-4-22 15,-5-4-7-15,-9 1 8 16,-9 5-13-16,-5 5 2 16,-3 3 0-16,0 2-4 15,-3 4 3-15,-5 6 7 16,3 4-9-16,3 3 6 15,2 0-9-15,0 1-20 16,0 18-12-16,12 9 17 16,11 2 14-16,8 2-2 15,6-1 6-15,2-10-10 16,3-10-20-16,1-11-3 0,-6 0 30 16,-4-24 2-16,-8-5 14 15,-5-10 43-15,-4-5-41 16,-5-2 7-16,-6 3-25 15,-5 7 6-15,0 11-12 16,-5 9 9-16,-1 6-3 16,2 5 1-16,4 5-1 15,0 0-5-15,4 0-39 16,12 9 37-16,7 11-1 16,-1 14 8-16,-3 12 0 15,-3 1-1-15,-2-2 6 16,-3-7-5-16,-6-13 0 0,0-11 0 15,-5-6 0-15,0-1 2 16,0 2-2-16,-18 2 10 16,-10-1-10-16,-8-4-1 15,-4-4-42-15,-3-2-21 16,-1 0-36-16,-1-2-155 16</inkml:trace>
  <inkml:trace contextRef="#ctx0" brushRef="#br0" timeOffset="-179567.59">3659 2353 485 0,'0'0'78'0,"0"0"31"15,0 0-101-15,0 0 27 16,0 0-35-16,0 0-26 16,52-15-22-16,-22 11-64 15,1 1-108-15</inkml:trace>
  <inkml:trace contextRef="#ctx0" brushRef="#br0" timeOffset="-178136.44">4505 2123 538 0,'0'0'140'16,"0"0"-71"-16,0 0-66 15,0 0-3-15,0 0-2 16,0 0 1-16,42 118 2 16,-23-68 6-16,2 3-7 15,0-5-6-15,4-7 6 16,2-18-72-16,-4074-12 1 0,8163-11 46 15,-4083-14 24-15,-4-13 1 16,-6-5 5-16,-11 1 21 16,-5 4 16-16,-7 8-28 15,0 3 22-15,0 6 16 16,-2 7-24-16,1 0 26 16,1 3-20-16,0 0-32 15,0 0-4-15,0 8-57 16,9 15 48-16,16 7 10 15,5 4-10-15,6-3 10 16,3-7-22-16,-5-8-13 16,-4-14 21-16,-3-2 8 15,-2-14 7-15,-1-14 16 0,-9-7-1 16,0-3 4-16,-11 5-19 16,-4 1 0-16,-25 10-10 15,-22 8-4-15,-15 7-19 16,5 4 6-16,11 3 20 15,18 0 7-15,16 0 0 16,10 0 1-16,2 0-5 16,0 0-9-16,0 5-42 15,8 2 48-15,14-2-11 16,11-3 16-16,12-2 2 16,11 0-32-16,6-9-28 15,6-4 52-15,-2-3-33 0,-12 4 2 16,-13 0 39-1,-19 5 4-15,-12 4 14 0,-10 3 26 16,-4 0 29-16,-25 7-48 16,-16 8-9-16,-3 7 24 15,1-1 3-15,11-1-4 16,13-3-39-16,11-2 2 16,11-1-8-16,1-3-6 15,10-1-19-15,24-9 31 16,19-1 0-16,8-10 5 15,3-16-4-15,-4-4-1 16,-14 3 32-16,-12 3-18 16,-14 5 56-16,-17 4 7 0,-3 3-22 15,0 3-19 1,-15 3-36-16,0 3 0 0,6 3-9 16,3 0 9-16,6 0-14 15,0 0-7-15,0 6-17 16,0 9 27-16,3 5-1 15,24 1-4-15,12-5 15 16,13-8-24-16,10-8-17 16,4-8 1-16,-3-23 12 15,-11-7 29-15,-13-4 0 16,-12 2 12-16,-14 1 38 16,-9 3-9-16,-4 4-4 15,-13 5-15-15,-9 6-8 16,2 8 6-16,7 6-18 0,4 4 1 15,6 3-5-15,1 0 2 16,-2 10-13-16,-1 18-14 16,-2 15 27-16,1 4-9 15,3 3 9-15,3-2-21 16,0-9 10-16,0-11-20 16,5-9 11-16,-1-11 11 15,-1-6-1-15,-3-2 10 16,0 0 1-16,0 0 44 15,-21-9-26-15,-7-3-19 16,-4 3-24-16,7 3 24 16,9 2 1-16,10 4 14 15,6 0-15-15,0 0-40 16,0 12 10-16,10 9 17 0,12 1-6 16,8 0-75-16,15-8-2 15,10-13 0-15,9-1-159 16</inkml:trace>
  <inkml:trace contextRef="#ctx0" brushRef="#br0" timeOffset="-177422.52">6053 2166 336 0,'0'0'0'0,"0"0"0"15,0 0 52-15,0 0 18 16,97-21-42-16,-61-3 0 16,-5-3-8-16,-7 1-6 15,-8 2 12-15,-11 5-24 16,-5 1 18-16,-5 6-20 16,-22 4-14-16,-8 6-6 15,1 2 11-15,8 0 9 16,5 7 14-16,7 11-14 15,3 6-2-15,6 5-2 16,5 4 8-16,0 0-7 16,21 0 3-16,12-8-4 15,10-10 0-15,11-12-6 16,6-3 4-16,10-24 4 0,3-14 4 16,-6-7 4-16,-12-7-5 15,-15 1-1-15,-17 2 22 16,-16 4-7-16,-7 5 6 15,0 7-3-15,-16 10-5 16,4 7 57-16,6 9-19 16,4 7-26-16,2 0-25 15,-1 3-30-15,1 20-1 16,0 9 31-16,0 6 0 16,0 4-5-16,0-3 5 15,9 0-21-15,5-6 9 16,6-7-6-16,3-9 3 0,-6-9 12 15,-3-5 3-15,-8-3 10 16,-6 0 0-16,0-5 24 16,-3-10-34-16,-14 1-17 15,0 3 17-15,-1 5 3 16,3-1 12-16,5 6 8 16,-1 1-23-16,-1 0 1 15,-6 14-8-15,-4 9 6 16,5 6 0-16,0 5-11 15,6-5-21-15,9-3-15 16,2-8-18-16,2-7 17 16,20-8 48-16,8-3-7 15,6 0 8-15,9-12-2 0,7-10-54 16,2-5-260 0</inkml:trace>
  <inkml:trace contextRef="#ctx0" brushRef="#br0" timeOffset="-176490.29">6924 2135 559 0,'0'0'150'0,"0"0"-72"16,0 0-56-16,0 0-22 15,0 0 2-15,0 0-9 16,31 27 7-16,-9-8 0 0,-3-6 1 16,-3-2 3-16,-4-6-4 15,-4-2 0-15,-4-3 2 16,1 0 8-16,2 0-6 15,2-11 0-15,0-3 6 16,-3 3-9-16,-2 4-2 16,-4 3-10-16,0 2 1 15,2 2 10-15,-2 0-29 16,6 0 3-16,1 3 23 16,0 9-2-16,3-2-1 15,0 0 6-15,0-1-4 0,2-4-3 16,0-5 5-16,5 0 2 15,1 0 13 1,4-15-9-16,2-4 3 0,-6 0-2 16,-2 1-3-16,-7 2 2 15,-7 5-4-15,-2 2 0 16,0 5 1-16,0 3-1 16,0 1 0-16,0 0 0 15,0 0-3-15,0 0-1 16,0 0-8-16,0 5-22 15,6 7 25-15,7-1 8 16,9-2-13-16,11-5 5 16,3-4 8-16,5-4 1 15,0-13 0-15,-7-5 0 0,-5-1-1 16,-10-2 4-16,-7 0-3 16,-9 1 16-16,-3 0 0 15,-3 2 20-15,-19 2-31 16,-4 4 3-16,3 4-3 15,6 5 0-15,7 4 37 16,7 3-27-16,3 0-11 16,0 0-8-16,0 14-11 15,0 16 15-15,3 15-8 16,16 7 8-16,8 3-4 16,6-6-11-16,4-8-24 15,-1-10 11-15,1-14-25 0,-9-7-27 16,-7-10-11-1,-6 0-137-15</inkml:trace>
  <inkml:trace contextRef="#ctx0" brushRef="#br0" timeOffset="-176142.2">7639 2057 423 0,'0'0'99'0,"0"0"-58"16,0 0-27-16,0 0-12 15,0 0 18-15,100-11-13 16,-75 11-6-16,-6 7 7 16,-5 3-8-16,-7 1 0 15,-4 2-4-15,-3 2 10 16,0 4 1-16,-7 0-2 0,-4 3-2 16,3-3-1-1,3-6-2-15,5-3-37 0,0-6 26 16,0-4-23-16,7 0 30 15,7-6 4-15,-1-12 20 16,-2-4 49-16,-2-5-37 16,-5 1 0-16,-4-1 8 15,0 5-24-15,-13 5-1 16,-1 5-15-16,-4 8-20 16,2 4-8-16,-4 0-74 15,-3 15 5-15,-4-3-82 16</inkml:trace>
  <inkml:trace contextRef="#ctx0" brushRef="#br0" timeOffset="-175917.51">6955 2059 534 0,'0'0'53'16,"0"0"-53"-16,0 0-21 15,0 0-18-15,0 0 24 0,0 0-39 16,48 39-103-16,-13-31-113 16</inkml:trace>
  <inkml:trace contextRef="#ctx0" brushRef="#br0" timeOffset="-175091.35">8156 1927 527 0,'0'0'93'0,"0"0"19"16,0 0-68-16,0 0-44 15,0 0-3-15,0 0-5 16,29 24 4-16,-9 5-15 16,-1 0-9-16,1-4-48 15,1-8 11-15,6-12 36 16,0-5 6-16,-3-8 18 15,0-17 7-15,-1-6-2 16,-2-5 28-16,-6-3-19 16,-8 3 72-16,-7 7 1 15,0 4-27-15,0 9 6 16,0 8 3-16,-2 6-42 16,0 2-16-16,-1 0-6 0,-3 17-40 15,-1 12 28-15,-7 10-3 16,1 8 0-16,-3 0-28 15,2-7-12-15,9-9 9 16,4-17 6-16,1-7 21 16,0-7 19-16,9-10 116 15,9-16-81-15,3-4-22 16,-3 0 22-16,-8 8 14 16,-4 4-44-16,0 5 1 0,-2 6-4 15,1 4 6 1,-2 2-16-16,2 1 5 0,1 0-22 15,4 0 12-15,3 5-29 16,1 8 19-16,5 3 4 16,0-1-8-16,3-3 24 15,1-7-40-15,6-5 35 16,-1 0 4-16,0-8 4 16,-5-8-2-16,-8-1-3 15,-5-2-22-15,-10 2 12 16,0 2 1-16,-4 3-19 15,-12 2-25-15,0 1 58 16,4 6 57-16,3-2 22 16,-1 5-43-16,-3 0 1 15,-2 10-37-15,-5 11-1 0,1 7-13 16,3 3 3 0,8-1-20-16,8-2 8 0,3-4-12 15,25-4 33-15,12-11-6 16,7-9 0-16,2 0 1 15,-1-2 4-15,-7-10 1 16,-9-5-56-16,-14 0-182 16</inkml:trace>
  <inkml:trace contextRef="#ctx0" brushRef="#br0" timeOffset="-174845.91">7987 2065 214 0,'0'0'54'0,"0"0"-11"16,0 0 3-16,93-17 1 15,-57 5-16-15,0-4-8 16,3-1 19-16,3-2-24 15,1-1-14-15,0 0-4 16,-3 1-95-16,-6-1-318 16</inkml:trace>
  <inkml:trace contextRef="#ctx0" brushRef="#br0" timeOffset="-174225.81">9435 1809 509 0,'0'0'120'0,"0"0"-18"15,0 0-46-15,0 0-9 0,-32-74-47 16,22 72 0 0,-5 2-1-16,-3 0-35 0,-1 11 35 15,-1 11-24-15,4 8 15 16,7 2 6-16,6 4-5 15,3-2 7-15,0-1-12 16,16-5-17-16,5-6 30 16,-3-5-13-16,-5-8 14 15,-7 1-1-15,-6-5-5 16,0 4 5-16,-12 2 1 16,-16 3 0-16,-13 3 8 15,0-1-8-15,-1 1-13 0,1-2-26 16,9-4-44-1,11-3-8-15,14-8-50 0,7 0-91 16</inkml:trace>
  <inkml:trace contextRef="#ctx0" brushRef="#br0" timeOffset="-173709.17">9733 1867 301 0,'0'0'195'0,"0"0"-43"16,0 0-145-16,0 0 22 15,-85-20-29-15,48 20 13 16,2 10 21-16,7 5-34 16,6 4 0-16,6 2 0 15,3 4 1-15,6 1-2 16,4-2 1-16,3-6-8 0,23-6-1 16,22-12-8-16,21 0 1 15,10-24-1-15,2-10 9 16,-8-8 3-16,-19 0 10 15,-16 0 18-15,-20 3 43 16,-12 5-27-16,-3 3 19 16,-10 7-25-16,-11 4-31 15,4 11 12-15,5 4 7 16,5 5-11-16,1 0-10 16,-6 14-4-16,-1 17-1 0,-4 11 3 15,5 8-2-15,5 0-3 16,7-2-15-16,0-8-17 15,6-13-2-15,7-12-13 16,2-13 46-16,-3-2 8 16,1-1 0-16,1-18 24 15,1-4-7-15,-2-1-6 16,-4 4 35-16,-1 6-32 16,-4 6-11-16,-2 5-3 15,2 3-5-15,1 0-23 16,1 0-38-16,0 13 7 15,1 6 12-15,-1 7-39 16,2 1 27-16,3-6-90 16</inkml:trace>
  <inkml:trace contextRef="#ctx0" brushRef="#br0" timeOffset="-173531.45">10207 1951 63 0,'0'0'478'0,"0"0"-334"16,0 0-2-16,0 0-56 16,0 0-24-16,0 0-62 15,-7-20-2-15,7 20 1 16,-5 0-45-16,-7 0-77 16,-2 8-152-16,-5-5-158 15</inkml:trace>
  <inkml:trace contextRef="#ctx0" brushRef="#br0" timeOffset="-168214.87">677 3691 263 0,'0'0'119'0,"0"0"-21"0,0 0-40 15,0 0-33-15,0 0 22 16,0 0-4-16,0 0-4 15,0-39 5-15,0 39-31 16,0 0-7-16,0 0 23 16,0 0-29-16,0 0-6 15,0 7-4-15,2 13-2 16,1 11 9-16,3 8 0 16,-1 8 3-16,3 3-6 15,-6 3 14-15,4-2-8 0,-3-1 2 16,1-8-2-1,2-13-5-15,3-9-41 0,-3-11-36 16,3-9 6-16,-2-5-170 16</inkml:trace>
  <inkml:trace contextRef="#ctx0" brushRef="#br0" timeOffset="-167981.53">864 3959 382 0,'0'0'160'0,"0"0"-74"16,0 0-24-16,0 0-7 15,85-86-42-15,-55 65-13 16,7 0-13-16,1 0-63 15,3-1-57-15,-7 1-153 16</inkml:trace>
  <inkml:trace contextRef="#ctx0" brushRef="#br0" timeOffset="-167565.38">1173 3529 475 0,'0'0'174'15,"0"0"-83"-15,0 0-68 16,0 0 28-16,56-75-51 16,-27 75 6-16,2 0-13 15,-4 14 12-15,-2 10-13 16,-8 9-11-16,-11 8-30 15,-6 7 41-15,-2 1-25 16,-16-2-15-16,-6-5-12 16,-1-10 11-16,5-5 44 0,4-6-6 15,0-7 11-15,8-2 3 16,5-7-2-16,3-1-1 16,0-2 0-16,0-2 4 15,11 0 25-15,11-3 3 16,8-14 12-16,9-2 3 15,7-4-31-15,9-3-12 16,2-1-4-16,7-3-41 16,0-2-50-16,-7-5-119 15</inkml:trace>
  <inkml:trace contextRef="#ctx0" brushRef="#br0" timeOffset="-167297.29">1647 3657 296 0,'0'0'127'0,"0"0"-62"16,0 0-2-16,118-65 9 15,-73 40-22-15,5 0-30 16,7-3-7-16,1 2-13 15,-1-3-5-15,-2 0-11 16,-9 4-7-16,-13 1-9 0,-18 7-16 16,-12 5 21-16,-3 5 19 15,-21 7-103-15,-19 0-46 16,-14 10 17-16</inkml:trace>
  <inkml:trace contextRef="#ctx0" brushRef="#br0" timeOffset="-167096.66">1904 3400 122 0,'0'0'89'0,"0"0"52"16,0 0-87-16,0 0-32 15,0 0-11-15,0 0 0 16,31-5 38-16,10-1-19 16,-5 4 4-16,-3 2 0 15,-9 0-18-15,-6 0-1 16,-6 8-6-16,-3 2-3 16,-8 2-12-16,-1 4 10 15,0 4-4-15,-10 2 17 16,-8 5-15-16,0 1-4 0,-1 2 1 15,-2-2-80-15,7-7-54 16,0-12-251-16</inkml:trace>
  <inkml:trace contextRef="#ctx0" brushRef="#br0" timeOffset="-166926.1">2105 3545 298 0,'0'0'196'0,"0"0"-89"16,0 0 29-16,0 0-82 15,0 0-54-15,0 0-49 0,-6 0-184 16,18-8-85 0</inkml:trace>
  <inkml:trace contextRef="#ctx0" brushRef="#br0" timeOffset="-166251.14">2724 3216 403 0,'0'0'75'0,"0"0"-62"15,0 0 7-15,0 0 4 16,-8 107 14-16,-1-58-28 15,-2 4-8-15,0-5 13 16,2-8-13-16,3-11-2 16,3-12 1-16,2-9 4 15,1-8-2-15,0 0 0 16,0-16 48-16,0-15-21 16,0-14-30-16,3-7-30 15,4-4 16-15,-2 6-7 16,-1 4-19-16,2 5 30 0,2 9 7 15,8 5 0-15,3 8-3 16,1 9-2-16,2 7 8 16,-3 3 0-16,-5 12-6 15,0 16 6-15,-3 7 0 16,-2 9 1-16,4 0 0 16,1-2-2-16,7-6-8 15,-3-8-39-15,-3-9-43 16,-11-4-87-16</inkml:trace>
  <inkml:trace contextRef="#ctx0" brushRef="#br0" timeOffset="-165766.18">2736 3370 319 0,'0'0'51'16,"0"0"28"-16,122-29 14 15,-71 12-41-15,4-1-5 16,-3 1-39-16,-6 3-6 16,-5 2 3-16,-17 4-5 15,-11 2 0-15,-5 5-1 16,-8 1-3-16,0 0-2 16,-15 8 6-16,-3 7 0 15,1 2 3-15,5 0-3 0,11-5-6 16,1-1 0-16,9-1-6 15,21-5 11-15,11-5 1 16,14 0-16-16,5-22-5 16,4-8 3-16,-11-7 18 15,-16 0 18-15,-18 3-4 16,-11 0 34-16,-8 3 3 16,0 2-19-16,-20 2 4 15,-13 5-32-15,-8 10 3 16,2 7-4-16,4 5 7 15,12 0-15-15,11 11 5 16,6 8-10-16,6 8 3 0,0 6 6 16,4 6 0-1,20 4-8-15,9 0 5 0,10-1-16 16,8-8-29-16,3-10-36 16,1-19-12-16,-9-5-157 15</inkml:trace>
  <inkml:trace contextRef="#ctx0" brushRef="#br0" timeOffset="-165580.5">3311 3191 461 0,'0'0'0'0,"0"0"-18"16,0 0 18-16,0 0 83 0,114-20-22 15,-62 1-39-15,0-3-20 16,3 1-2-16,-2-1-85 16,-6-6-78-16</inkml:trace>
  <inkml:trace contextRef="#ctx0" brushRef="#br0" timeOffset="-165346.76">3789 2958 540 0,'0'0'212'0,"0"0"-119"0,0 0-93 16,0 0-1-16,0 0-18 16,0 0 19-16,36 79-4 15,-6-42 4-15,10 2-2 16,-1-6-8-16,-2-6-43 15,-3-9-25-15,-4-13-31 16,-9-5-121-16</inkml:trace>
  <inkml:trace contextRef="#ctx0" brushRef="#br0" timeOffset="-163818.28">4350 3020 551 0,'0'0'116'15,"0"0"-30"-15,0 0-6 16,0 0-63-16,0 0-14 16,0 0-6-16,0 0-43 15,-9 11 28-15,18 15 11 16,-2 4-15-16,-1 0 15 16,-2-8-35-16,4-7-11 15,-2-10 40-15,5-5 10 16,3-4 3-16,3-17 39 15,7-10-16-15,2-8 13 16,1 1-33-16,-4 4 3 16,2 2 10-16,-5 10-11 0,0 5-3 15,-5 7-2-15,0 7 0 16,-6 3-9-16,0 0 3 16,-3 11-6-16,1 8 11 15,-5 5-23-15,-2 3 10 16,0 1 13-16,0-5 1 15,-9-4-2-15,2-8 2 16,-1-1 0-16,-8-3-6 16,-1-3-29-16,-9-4-57 15,0 0-131-15</inkml:trace>
  <inkml:trace contextRef="#ctx0" brushRef="#br0" timeOffset="-163601.27">4098 2892 576 0,'0'0'162'16,"0"0"-78"-16,0 0-80 15,0 0-4-15,0 0-55 16,0 0-65-16,47 3 41 15,-12-3-142-15</inkml:trace>
  <inkml:trace contextRef="#ctx0" brushRef="#br0" timeOffset="-161687.66">4925 2931 32 0,'0'0'50'0,"0"0"0"16,0 0-20-16,20 83 5 16,5-62-15-16,7-4-14 15,5-9-6-15,12-8-53 16,3-3 2-16,2-19 51 15,-7-8 17-15,-10 0 35 16,-9-1 27-16,-10 1 38 16,-12 7-8-16,-6 3-53 15,0 8 5-15,-12 2-4 16,-17 5-50-16,-4 5-7 16,2 0 3-16,6 5-3 0,9 9 0 15,11 1-20 1,5 4 18-16,0 1-43 0,18 0 12 15,13-4 21-15,8-5-8 16,10-11-19-16,5-1 12 16,1-23 27-16,-6-6 7 15,-13 2 26-15,-14 0-4 16,-12 5 32-16,-10 3 5 16,0 4-15-16,0 3-23 15,-18 6-28-15,-4 4 0 16,2 3-25-16,6 0 0 15,7 8-10-15,6 6-45 16,1 3 60-16,0 6-8 16,17 3-39-16,10-4-15 0,9-8-91 15</inkml:trace>
  <inkml:trace contextRef="#ctx0" brushRef="#br0" timeOffset="-160940.37">5737 2716 492 0,'0'0'30'16,"0"0"-27"-16,0 0-3 16,0 0 11-16,0 82-8 15,6-57 14-15,0-9-17 0,3-3 0 16,-3-8 12-1,1 0-12-15,-5-5 2 0,2 0 4 16,-1 0 1-16,3-15 49 16,0-10-56-16,3-6-39 15,-5 2 18-15,-2 2-17 16,-1 5-2-16,2 6 24 16,5 6-2-16,4 3-15 15,3 2-11-15,1 5 39 16,-1 0 1-16,1 5 7 15,-2 9-3-15,1 4 1 16,-3 2 5-16,0 0 35 0,-2 4-12 16,-2-4-15-16,-1-3 2 15,-2-10-14-15,-4-2 7 16,-1-3-9-16,0-2 5 16,0 0 9-16,0-2 10 15,0-18-3-15,0-11-21 16,0-8-22-16,0 3 13 15,0 2 8-15,0 4 1 16,7 7 24-16,3 3-24 16,3 7 0-16,0 5 5 15,-2 6-5-15,-4 2-1 16,2 0 0-16,-3 0-1 16,0 0-5-16,-1 7 7 0,1 1 0 15,-2-4 0 1,-1 5 2-16,0-3-2 0,-3 3 0 15,1 3 4-15,-1-1-4 16,0 5 0-16,0-4 0 16,0 0 3-16,0 1-3 15,0 0 0-15,2-2 0 16,-1 1 0-16,2 2 12 16,-1 0-12-16,1 1 1 15,-3 0 8-15,2 1-4 16,2-1-1-16,-4-3-4 15,0 1 0-15,0-5-6 16,0-1 6-16,0-3-13 16,0-2-5-16,0-2-26 0,0 0-67 15,0-7-171-15</inkml:trace>
  <inkml:trace contextRef="#ctx0" brushRef="#br0" timeOffset="-160753.81">5808 2426 554 0,'0'0'46'16,"0"0"-46"-16,0 0-49 15,0 0 49-15,38 96-4 0,-19-53-77 16,9-10-292-16</inkml:trace>
  <inkml:trace contextRef="#ctx0" brushRef="#br0" timeOffset="-160106.48">6232 2716 465 0,'0'0'69'0,"0"0"-49"16,0 0 0-16,0 0 7 16,0 0 44-16,0 0-51 15,33-56-17-15,-33 56 42 0,-2 0-45 16,-9 0-6-16,-6 0 2 16,1 20-1-16,1 4-3 15,0 4-7-15,9 2-23 16,6-3 10-16,0-1-21 15,9-8 21-15,21-9 0 16,13-9 4-16,9-7 24 16,5-20 11-16,-3-10-4 15,-7-5 23-15,-8-3-18 16,-11-1 13-16,-10 6 4 16,-10 1-27-16,-8 3-2 15,-2 2-8-15,-16 6 8 16,5 5 9-16,0 8 56 0,7 12-12 15,6 3-49-15,0 1-4 16,0 21-91-16,0 16 86 16,0 9 5-16,0 6-8 15,7 0 5-15,6-13-25 16,2-10 13-16,0-15-2 16,-3-7 17-16,-4-6 0 15,-7-2 1-15,2 0 53 16,-3-6 41-16,0-8-93 15,-10-1-2-15,-19 3-2 16,-2 4-19-16,1 4-21 16,9 4 42-16,7 0 7 0,12 0-7 15,0 12-32-15,2 5 22 16,0 5-31-16,11-3 20 16,17-2 5-16,7-7-19 15,11-10 25-15,6 0-23 16,0-12-14-16,0-10-25 15,-4-2-160-15</inkml:trace>
  <inkml:trace contextRef="#ctx0" brushRef="#br0" timeOffset="-159223.67">7003 2573 51 0,'0'0'31'16,"0"0"-14"-16,0 0-4 15,0 0 5-15,-15 73 15 16,15-59-10-16,0-1-4 0,0-6-2 15,9-7 3-15,6 0 31 16,3 0 39-16,0-6-58 16,0-11-8-16,-2-5-2 15,-2 1-21-15,-7-3-1 16,-4 5-48-16,-3 0-4 16,0 6-43-16,-4 4 67 15,-1 4 28-15,4 2 29 16,1 3-9-16,0 0-20 15,0 0-7-15,2 5 3 16,8 7 8-16,6 4-3 16,-1 0 36-16,-2 1-6 0,1 0 8 15,-2-3-27-15,-2-3-11 16,-1-4 14-16,-7-3-13 16,0-2-2-16,-2-2 0 15,0 0 1-15,0 0-4 16,2-9 3-16,1-8-40 15,2-3 40-15,-4 2 27 16,2 1 9-16,0 4-11 16,0 3-25-16,4 1 24 15,-2 5-10-15,-1 1-12 16,2 3-2-16,-1 0 0 16,4 0-5-16,0 7 4 15,-3 7-6-15,0 3 7 0,0 1 0 16,-2 1 1-1,-3-3-11-15,-1-1-3 0,0-7-97 16,0-7-170-16</inkml:trace>
  <inkml:trace contextRef="#ctx0" brushRef="#br0" timeOffset="-159003.73">7452 2598 378 0,'0'0'150'0,"0"0"44"0,0 0-127 16,0 0 6-16,0 0-39 16,0 0-33-16,0-22-2 15,0 22-51-15,0 0-110 16,0 0-250-16</inkml:trace>
  <inkml:trace contextRef="#ctx0" brushRef="#br0" timeOffset="-141667.38">1516 4881 12 0,'0'0'1'0,"0"0"48"16,0 0-18-16,-76-74-31 16</inkml:trace>
  <inkml:trace contextRef="#ctx0" brushRef="#br0" timeOffset="-141324.34">1404 4555 24 0,'0'0'52'16,"0"0"-52"-16,-28-75 87 16,20 59-6-16,2 3-39 15,5 5-42-15,1 1-9 16,0 0-10-16,0 2-17 16,0 1 19-16,0 1 10 15,0 0 2-15,0 3 3 0,0 0-8 16,-3 0-83-1,-9 10 53-15,-6 7 40 0,-6-2 41 16,0-1 2-16,-6-1-39 16,2-4 4-16,-12-1 14 15,-5-2 24-15,-4-5 57 16,1 1-73-16,5-2 7 16,7 0-22-16,8 0-12 15,5 0-1-15,7 0-3 16,6 0 1-16,2-3-1 15,5 0-4-15,0-3 4 16,3 4-48-16,0-5-71 0,9 5 57 16,4-3 0-1,-2 4-33-15</inkml:trace>
  <inkml:trace contextRef="#ctx0" brushRef="#br0" timeOffset="-141205.46">914 4501 208 0,'0'0'35'16,"0"0"-21"-16,0 0-9 16,0 0-5-16,0 0-194 15</inkml:trace>
  <inkml:trace contextRef="#ctx0" brushRef="#br0" timeOffset="-140274.21">758 4671 48 0,'0'0'34'16,"0"0"3"-16,0 0 24 15,0 0-15-15,0 0-1 16,0 0 29-16,-15 0-21 16,9-3 10-16,3-2-17 15,-4 1-24-15,1-4 26 0,0 2-26 16,0 1-1-1,-2 0 0-15,0 2 7 0,3 1-12 16,-1-1 13-16,1 1-6 16,1 0-6-16,1 0 7 15,-1-1 11-15,1 2-19 16,1 0 6-16,-1-2-4 16,0 3-13-16,1-2 4 15,1 1 11-15,-2 0-17 16,3-1-3-16,0 1 0 15,0-2-1-15,0-7-6 16,6-1-2-16,12-6-35 0,6-2 43 16,1 4-8-1,-1 1-1-15,-2 6-1 0,-2 2 8 16,-4 3-6-16,-4 3 2 16,0 0-10-16,0 9 4 15,2 7-4-15,-1 5 13 16,3 3 4-16,-5-2-7 15,-1-1 6-15,-7 3-3 16,-3 1 4-16,0 4-2 16,0 2 3-16,-15 6-1 15,-4 1 0-15,0-2 1 16,-1-4-1-16,1-3 0 16,4-4 0-16,0-5 1 15,9-8 2-15,0-4-3 16,4-5 0-16,2-3 0 0,0 0-2 15,0 0 2-15,0 0-4 16,0 0 4-16,14-17 0 16,17-14 4-16,9-11 8 15,7-9-9-15,3-4 1 16,-6 7-4-16,-10 15-8 16,-13 14-28-16,-15 15-138 15,-6 4-68-15</inkml:trace>
  <inkml:trace contextRef="#ctx0" brushRef="#br0" timeOffset="-140004.98">1170 4560 553 0,'0'0'69'16,"0"0"19"-16,0 0-21 15,0 0-7-15,0 0-31 16,0 0-15-16,-21-60-10 16,27 46-4-16,22-5-6 0,17-2-36 15,7-4-41-15,6-2-64 16,-13 0-70-16</inkml:trace>
  <inkml:trace contextRef="#ctx0" brushRef="#br0" timeOffset="-139374.58">1455 4258 321 0,'0'0'76'15,"0"0"26"-15,0 0-6 16,0 0-24-16,0 0-53 16,0 0-4-16,19-46-9 15,13 22-6-15,8 2 3 16,4 2-3-16,4 3 0 16,-2 8 0-16,-4 9-11 15,-9 0-31-15,-8 12-19 16,-11 13 26-16,-14 10 33 0,0 6-3 15,-14 8 5-15,-11-3-1 16,2-3 2-16,3-6-1 16,9-9 0-16,5-6 0 15,6-9-1-15,0 2 1 16,6-3 0-16,9 1-2 16,4-1 4-16,7 0-1 15,-2-1 3-15,3 2-1 16,-2-2 2-16,-3 1-5 15,-4-2 0-15,-6-2 2 16,-7 1 0-16,-5-1-3 16,0 5 2-16,-17 5-1 0,-17 8 10 15,-8 2-10-15,0 0 0 16,-1-7 3-16,12-6-1 16,12-10-1-16,14-5-1 15,8-3-12-15,34-27-211 16,17-13-128-16</inkml:trace>
  <inkml:trace contextRef="#ctx0" brushRef="#br0" timeOffset="-138870.8">2069 4467 5 0,'0'0'450'0,"0"0"-412"16,0 0-31-16,0 0-6 15,0 0 43-15,0 0 5 16,82-62-33-16,-37 34 1 16,0-3-10-16,2 1-4 15,1-1 2-15,-2 1-5 16,-1 2-17-16,-5 3-28 15,-7 3-19-15,-13 5-45 16,-10 0-13-16,-10 8 26 16,-6 1 54-16,-27 6 6 15,-16 2 36-15,-2 0 39 0,3 3 43 16,10 1 36-16,15-1-10 16,12-3-8-16,9 0-1 15,2 0-99-15,8 0 0 16,20 0 0-16,15 0 3 15,9 3 0-15,4 6-3 16,-6 0 1-16,-9 1 0 16,-13-1 0-16,-10-3-1 15,-9 2 0-15,-6-3 0 16,-3 4 0-16,-3 4-1 16,-26 10 1-16,-8 2-2 15,-5 1-8-15,5-5-56 16,16-4-5-16,11-11-114 0,10-4-2 15</inkml:trace>
  <inkml:trace contextRef="#ctx0" brushRef="#br0" timeOffset="-138709.24">2567 4325 76 0,'0'0'36'0,"0"0"16"16,0 0 105-16,0 0 7 15,0 0-56-15,0 0-15 16,3-12-41-16,-3 7-23 15,0 0-29-15,10 1-34 0,23-7-152 16,5-7-131 0</inkml:trace>
  <inkml:trace contextRef="#ctx0" brushRef="#br0" timeOffset="-126585.49">1386 7894 126 0,'0'0'73'0,"0"0"-31"16,0 0-2-16,0 0 36 16,0 0-33-16,0 0 27 15,0 0-40-15,-22-19 6 16,17 16-4-16,1 1 7 15,2 0 5-15,-1 1 7 16,3-1-31-16,-1 2 7 16,1 0-21-16,0 0-1 15,0 0 8-15,0 0-6 16,0 0 7-16,0 0-14 0,-3 0 6 16,3 0-2-16,0 0-4 15,-2 0-3-15,-1 0-2 16,0 2-8-16,-1 12 2 15,-1 5 11-15,4 4 0 16,1 3-12-16,0-3 5 16,0 0-5-16,13-3 7 15,5-7-34-15,9-6 26 16,1-7 7-16,4 0 6 16,2-10-7-16,-3-7 8 15,-4-2-1-15,-5-5 6 16,-6 4 0-16,-3-2 7 15,-7 2-13-15,-6 2 0 16,0 1 24-16,0 2-24 16,-9 1 0-16,-6-1 2 0,0 4-1 15,-3 2 2-15,0 2-3 16,0 3 0-16,-1 4-2 16,-2 0 2-16,-1 0-7 15,-2 6-11-15,0 11-18 16,1 3-10-16,3 5 0 15,2 0-11-15,9-3-5 16,7 1-29-16,2-9-43 16,3-5-9-16</inkml:trace>
  <inkml:trace contextRef="#ctx0" brushRef="#br0" timeOffset="-126271.69">1830 7919 515 0,'0'0'108'15,"0"0"-12"-15,0 0-43 16,0 0-37-16,0 0-15 15,0 0-2-15,17-19-2 16,11 9 3-16,7-2 2 0,3-2-2 16,-5-1-2-1,-3-3-26-15,-5 4-13 0,-7 0-4 16,-6 3-40-16,-9 2 6 16,-3 3-116-16,0 0-99 15</inkml:trace>
  <inkml:trace contextRef="#ctx0" brushRef="#br0" timeOffset="-126024.07">2060 7682 377 0,'0'0'121'0,"0"0"-25"0,0 0 6 16,0 0-11-16,0 0-70 15,0 0-21-15,-4-13-11 16,4 32 2-16,1 8 8 16,11 7 1-16,3 2 0 15,0 0 0-15,-2 0 0 16,2-3-16-16,-1-3-56 16,-1-5-87-16,-1-14 7 15</inkml:trace>
  <inkml:trace contextRef="#ctx0" brushRef="#br0" timeOffset="-125797.37">2480 7960 646 0,'0'0'66'0,"0"0"-61"15,0 0 24-15,0 0-18 16,0 0-11-16,0 0-21 16,0 36 14-16,0-7-10 15,-10 7-1-15,-10 10-56 0,0-5-48 16,-4-10-203 0</inkml:trace>
  <inkml:trace contextRef="#ctx0" brushRef="#br0" timeOffset="-125430.31">2646 7652 440 0,'0'0'121'16,"0"0"15"-16,0 0-55 16,0 0-57-16,0 0-24 15,0 0-2-15,-7 10-6 16,13 13 0-16,4 5 15 15,1 3-9-15,-1 2 2 16,4-3 0-16,-4-4-1 16,1-1 1-16,-1-5-38 15,6-3-63-15,-4-13-33 16,3-4-218-16</inkml:trace>
  <inkml:trace contextRef="#ctx0" brushRef="#br0" timeOffset="-125222.54">2840 7836 520 0,'0'0'62'0,"0"0"-52"16,0 0 56-16,0 0 17 15,0 0-70-15,0 0-10 16,100-58-3-16,-61 38-7 15,0-1-70-15,0-6-80 0,-5-5-250 16</inkml:trace>
  <inkml:trace contextRef="#ctx0" brushRef="#br0" timeOffset="-124858.11">3080 7524 486 0,'0'0'61'16,"0"0"-50"-16,0 0-9 16,0 0 23-16,0 0 5 15,0 0-11-15,93 18-8 16,-73-1-10-16,-4 1 18 16,-3 4-17-16,-10-3-2 0,0 3 0 15,-3-1-8-15,0 3 7 16,-15-3-9-16,-3 0 10 15,-4-4-7-15,0-1 7 16,0-2 0-16,5-5 5 16,3-2-3-16,10-4 0 15,1-1-2-15,3-2 0 16,0 0-9-16,15 0 5 16,11-7 4-16,9-9 4 15,8-4-3-15,3-3-2 16,5 1-40-16,1-2-24 15,-4 3 3-15,-12 4-175 16</inkml:trace>
  <inkml:trace contextRef="#ctx0" brushRef="#br0" timeOffset="-124673.79">3363 7704 535 0,'0'0'102'0,"0"0"-47"16,0 0 5-16,0 0-51 16,0 0-9-16,0 0 0 15,-1 0-65-15,2 2-82 16,10-2 84-16,-2-6-303 16</inkml:trace>
  <inkml:trace contextRef="#ctx0" brushRef="#br0" timeOffset="-120044.48">7115 3995 74 0,'0'0'82'0,"0"0"-34"15,0 0-14-15,0 0-16 16,0 0 6-16,0 0 23 16,0 0-11-16,-3-19-27 0,-1 16 8 15,4 2 14-15,-1-1-4 16,0-1 11-16,-3 3-22 15,2-4 10-15,0 3-22 16,1-2 26-16,-2 0-6 16,2 0-1-16,1 0-2 15,-3-1 8-15,1 1-15 16,1-1 29-16,-1 0-41 16,1-1 5-16,1-1 1 15,0-1-7-15,0 2 0 16,0-5-1-16,7 0 0 15,8-2-8-15,2 1 1 16,0 1-12-16,-5 4 12 0,-2 3-6 16,-3 3 8-1,2 0-11-15,-3 0 0 0,1 0 9 16,0 10-8-16,-2 5-2 16,-5 6 7-16,0 1-1 15,0 1 9-15,0-1 0 16,-5-1 2-16,-5-2 0 15,0-2 0-15,1-3 0 16,3-3 1-16,0-1 1 16,1-3-2-16,1 1 0 15,1-3 0-15,1-1-1 16,2 1 1-16,0-4 0 0,0 1-2 16,0-1 3-16,11-1-1 15,8 0 0-15,-1-1 0 16,5-10 1-16,-1 3-1 15,-1 2 0-15,-3-4-2 16,1 5-3-16,-5 0-6 16,-1 1-21-16,-1 1-29 15,0 2-12-15,-2-3-62 16,-1-5-90-16</inkml:trace>
  <inkml:trace contextRef="#ctx0" brushRef="#br0" timeOffset="-119728.56">7422 3946 264 0,'0'0'83'0,"0"0"12"16,0 0-54-16,0 0 46 15,0 0-63-15,0 0-19 0,0-8-3 16,3 4 0 0,5-4-3-16,5 2 1 0,-1-1 0 15,0 0-5-15,0 4 1 16,3-3-37-16,1 1-26 15,4-1-87-15,-3-2-36 16</inkml:trace>
  <inkml:trace contextRef="#ctx0" brushRef="#br0" timeOffset="-118854.77">7664 3837 135 0,'0'0'15'0,"0"0"33"15,0 0 5-15,0 0 3 16,0 0 14-16,0 0-1 16,-4-20-13-16,4 13-26 0,0-1 5 15,0-1 18-15,0 0-35 16,4-1-5-16,2 0 38 16,3 3-36-16,4 2-15 15,1 0 0-15,4 4 0 16,1 1-5-16,-4 0-34 15,1 0-18-15,-4 4 26 16,-4 5-13-16,-5 3 11 16,-3 1 10-16,0 3 8 15,-8 4 14-15,-5-5-1 0,1-1 2 16,6-4-4 0,3-2 4-16,3 0 0 0,0 2-2 15,0 0 4-15,11 0-2 16,2-2 0-16,2 2 0 15,1-2 2-15,1 0-2 16,-4-1 0-16,-4 0 3 16,-1-1-2-16,-5-2-1 15,-2 3 0-15,-1-1 0 16,0 2 5-16,0 3-3 16,-10 2 0-16,-3-3 3 15,-1 2-3-15,3-5 0 16,5-2-2-16,3 0-5 15,3-1-9-15,0-4-154 16,17 0 35-16</inkml:trace>
  <inkml:trace contextRef="#ctx0" brushRef="#br0" timeOffset="-118658.3">8128 3953 218 0,'0'0'184'0,"0"0"-118"15,0 0-55-15,0 0 29 16,0 0-17-16,0 0-16 16,-58 67-3-16,55-48-4 15,3 4 2-15,0-4-3 16,4 2 1-16,14-3-35 0,3-6-131 16,-3-12-90-16</inkml:trace>
  <inkml:trace contextRef="#ctx0" brushRef="#br0" timeOffset="-117976.11">8174 3808 218 0,'0'0'65'16,"0"0"46"-16,0 0-52 0,0 0 8 16,0 0-33-16,0 0 14 15,0-70-16-15,8 62-31 16,5 0 7-16,2 4 0 15,4-1-3-15,-1 5-8 16,3 0 3-16,-4 0-16 16,-4 4 8-16,-6 6-21 15,-7 1-10-15,0 1 19 16,0 1 11-16,-9 1 6 16,-5 0 1-16,5-3 2 15,1-2 1-15,3 0-1 16,5-1 0-16,0 2-2 15,2 0 2-15,9 1-1 16,6 0 1-16,-2 2 0 0,0 0-3 16,-2 0 3-16,-3-1 0 15,-2-2 0-15,-6 0 3 16,1-1-3-16,-3 0 0 16,0-1 0-16,0-2 0 15,-12 2 0-15,-6 0 0 16,-3 1 1-16,1-4-1 15,8 0-12-15,7-5-53 16,5 0-133-16</inkml:trace>
  <inkml:trace contextRef="#ctx0" brushRef="#br0" timeOffset="-117447.05">8481 3853 483 0,'0'0'56'0,"0"0"19"16,0 0-45-16,0 0-12 15,0 0-14-15,0 0-4 16,23 0 0-16,9-1-7 16,6-12-16-16,-2-1-55 15,-6-4-8-15,-10 2-17 16,-11-1-16-16,-9 6 119 15,0 2 4-15,0-2 28 16,-9 6 70-16,-1-1-3 16,1 1-25-16,2 5 9 0,6 0-32 15,0 0-23-15,1 0-28 16,0 3-8-16,2 14 4 16,14 7 4-16,6 3 0 15,4 0 0-15,2-2 4 16,8-8-2-16,-2-9-2 15,-1-8 0-15,-2 0 5 16,-7-16-1-16,-6-5-4 16,-9-3 8-16,-6 1-8 15,-3 3 4-15,-6 6-4 0,-15 7-13 16,-2 6-11 0,6 1-15-16,2 0 23 0,6 10-8 15,4 8-5-15,5 5 24 16,0 5-1-16,0 4 5 15,16 4-4-15,7 6 5 16,7 1-13-16,6-4-68 16,4-14-84-16,2-19-152 15</inkml:trace>
  <inkml:trace contextRef="#ctx0" brushRef="#br0" timeOffset="-117262.74">9129 3984 639 0,'0'0'0'0,"0"0"-74"15,0 0 74-15,0 0 1 16,10 98-1-16,2-73-3 16,2-5-14-16,5-4-37 15,-1-9-49-15,-5-7-191 16</inkml:trace>
  <inkml:trace contextRef="#ctx0" brushRef="#br0" timeOffset="-116847.77">9170 3743 522 0,'0'0'23'0,"0"0"33"16,0 0-56-16,0 0-4 16,0 0-1-16,0 0 5 15,54 71 14-15,-18-37-14 16,0-2 0-16,3-3 3 16,-2-12-2-16,-3-10 4 15,-3-7-5-15,-7-7 1 16,-4-14 18-16,-8-4-9 15,-6 1 29-15,-6 2-11 16,0 4-25-16,0 4 6 16,0 6-9-16,0 5 0 0,0 0 7 15,0 3-7-15,0 0-4 16,0 0 0-16,0 10-24 16,1 12 26-16,11 7 1 15,2 7-11-15,-2-1-1 16,4-2-47-16,5-7-11 15,1-13-62-15,1-12-133 16</inkml:trace>
  <inkml:trace contextRef="#ctx0" brushRef="#br0" timeOffset="-116678.69">9664 3834 548 0,'0'0'72'15,"0"0"-17"-15,0 0-21 16,0 0-34-16,0 0 3 16,0 0-8-16,96-55-42 15,-53 42-47-15,-3-3-33 16,-9 4-102-16</inkml:trace>
  <inkml:trace contextRef="#ctx0" brushRef="#br0" timeOffset="-116449.11">9882 3713 244 0,'0'0'69'16,"0"0"-23"-16,0 0-18 0,0 0 11 16,-36 75-23-16,35-36 2 15,1 4 1-15,0 1-15 16,1-5 12-16,11-4-9 16,3-9 11-16,-3-5 5 15,-3-5-19-15,-4-8-1 16,-1-3 2-16,-4-4-4 15,0 1 5-15,-21-1-6 16,-9 1-27-16,-7-2-36 16,-1 0-109-16,3-16-95 15</inkml:trace>
  <inkml:trace contextRef="#ctx0" brushRef="#br0" timeOffset="-116252.7">9909 3720 430 0,'0'0'75'0,"0"0"-6"16,0 0-32-16,0 0-16 16,0 0-12-16,0 0-9 15,83-46-21-15,-60 46-26 16,-1 8-65-16,-3 0-170 15</inkml:trace>
  <inkml:trace contextRef="#ctx0" brushRef="#br0" timeOffset="-116046.21">9984 4154 480 0,'0'0'74'0,"0"0"-74"16,0 0-8-16,0 0 8 16,0 0 6-16,0 0-6 15,105 63 0-15,-81-53-14 0,-7-3-109 16,-8-7-135 0</inkml:trace>
  <inkml:trace contextRef="#ctx0" brushRef="#br0" timeOffset="-115215.94">10147 3880 257 0,'0'0'90'16,"0"0"-10"-16,0 0-46 15,0 0-7-15,0 0-4 16,0 0-21-16,-44-7-2 15,42 14-1-15,2 9 1 16,0 8-3-16,6 4 3 16,14 3 0-16,5-2 10 15,3-5-8-15,-3-4-2 16,-5-5 4-16,-7-7-4 16,-7-4 6-16,-3-2-6 0,-3-1 0 15,0-1 9-15,0 2 3 16,-23 2 22-16,-16 6-32 15,-13 2-2-15,4 1-5 16,6-2-59-16,14-8-144 16</inkml:trace>
  <inkml:trace contextRef="#ctx0" brushRef="#br0" timeOffset="-115014.28">10127 3909 285 0,'0'0'107'0,"0"0"-26"16,0 0-55-16,0 0-7 15,0 0 2-15,0 0-18 16,9-14 0-16,31 4-3 16,9-3 4-16,9-1-9 15,2 2-28-15,-2-4-166 16</inkml:trace>
  <inkml:trace contextRef="#ctx0" brushRef="#br0" timeOffset="-114866.99">10441 3999 129 0,'0'0'0'0,"130"-41"-57"15</inkml:trace>
  <inkml:trace contextRef="#ctx0" brushRef="#br0" timeOffset="-114500.72">10728 3762 141 0,'0'0'195'16,"0"0"-32"-16,0 0-42 15,0 0-97-15,0 0-24 16,0 0 0-16,9 43 0 16,28-16 7-16,12 4 12 0,3 3-18 15,3-3 6-15,-7-1-7 16,-5-7-39-16,-10-6-53 16,-9-6-18-16,-8-6 5 15,-8-5 68-15,-8 0 17 16,0 0 14-16,-18 0-43 15,-23-1 13-15,-6-3 25 16,-7-2 11-16,5-1 3 16,12-2 108-16,10 1 74 15,14 1-85-15,4 5-65 16,6-1-21-16,3 3-14 16,0 0-11-16,0 11-20 0,0 10 10 15,15 1-63-15,5-4-71 16,10-10-46-16</inkml:trace>
  <inkml:trace contextRef="#ctx0" brushRef="#br0" timeOffset="-113784.24">10696 3671 167 0,'0'0'63'0,"0"0"-61"15,0 0 5-15,-14 74 33 16,4-38 30-16,3 5-47 15,4 4-6-15,3 4 8 16,6-2-10-16,18-2 8 16,9-5-19-16,4-9-2 0,5-8 8 15,2-12-10-15,1-10 0 16,1-1-23-16,-4-4-57 16,-10-11-24-16,-10-4-4 15,-14 0 108-15,-8 1 65 16,-17 2 12-16,-23 3 10 15,-11 1-50-15,-6 2-13 16,4 0 28-16,8 2 20 16,6 5 2-16,10 3-40 15,7 0-34-15,6 5-3 16,7 15-2-16,9 5-45 16,0 3-41-16,15-6-140 0</inkml:trace>
  <inkml:trace contextRef="#ctx0" brushRef="#br0" timeOffset="-113402.87">11205 4047 344 0,'0'0'0'16,"0"0"0"-16,0 0-4 16,0 0 7-16,-22 96-3 15,19-73 0-15,-1-2 0 16,4-6 0-16,0-5-87 0,0-10-81 16</inkml:trace>
  <inkml:trace contextRef="#ctx0" brushRef="#br0" timeOffset="-113052.67">11344 3754 506 0,'0'0'26'0,"0"0"5"16,0 0-20-16,0 0-11 15,0 0-14-15,0 0 14 16,-17 54-1-16,23-13 3 16,9 5 0-16,5 1 1 0,2-2-1 15,2-11-2-15,4-10 0 16,2-12-47-16,2-12 15 16,-1 0-57-16,-1-15-10 15,-7-7 46-15,-11-2 53 16,-12 0 1-16,-5 5 7 15,-28 1 5-15,-11 7 19 16,-2 1-32-16,9 5 85 16,16 5 26-16,7 0-111 15,7 5 0-15,1 14-101 16,2-2-32-16</inkml:trace>
  <inkml:trace contextRef="#ctx0" brushRef="#br0" timeOffset="-112854.09">11543 3918 509 0,'0'0'0'0,"0"0"-79"15,0 0 64-15,0 0 15 16,0 0 5-16,105-18-5 15,-59 5-23-15,-2-4-114 16,-4-3-34-16</inkml:trace>
  <inkml:trace contextRef="#ctx0" brushRef="#br0" timeOffset="-112618.63">11796 3745 374 0,'0'0'53'0,"0"0"-53"15,0 0-3-15,0 0 3 16,0 0 8-16,105 10 8 16,-83-1 3-16,-5 7-11 15,-5 1 2-15,-4 6 18 16,-4 3-27-16,-4 3 4 0,-7 2 1 16,-13 4-6-16,-7-4-14 15,2-4-68-15,0-9-66 16,3-7-14-16</inkml:trace>
  <inkml:trace contextRef="#ctx0" brushRef="#br0" timeOffset="-112447.24">11766 3921 419 0,'0'0'36'0,"0"0"-9"16,0 0-10-16,0 0-17 15,0 0 10-15,109-39-4 0,-69 29-5 16,2 1 3 0,7-2-4-16,-6 1-51 0,-4-1-192 15</inkml:trace>
  <inkml:trace contextRef="#ctx0" brushRef="#br0" timeOffset="-112292.67">12109 3981 447 0,'0'0'5'0,"0"0"-7"15,-6 73 4-15,-5-39-1 0,-4-2-1 16,2-2-144 0,0-12-161-16</inkml:trace>
  <inkml:trace contextRef="#ctx0" brushRef="#br0" timeOffset="-111954.21">12088 3794 553 0,'0'0'30'16,"0"0"14"-16,0 0-7 15,0 0-27-15,0 0-9 16,0 0 10-16,92-47-11 16,-60 47 0-16,-4 8-4 15,-5 8 4-15,-3 7 0 16,-9 8-2-16,-11 7 6 15,0 8-8-15,-16-2-33 16,-11-1-50-16,-2-9 13 16,1-13-116-16</inkml:trace>
  <inkml:trace contextRef="#ctx0" brushRef="#br0" timeOffset="-111736.38">12115 3967 243 0,'0'0'204'0,"0"0"-178"16,0 0-21-16,0 0 52 16,92-34 11-16,-54 15-50 15,0 4-7-15,0 1-7 16,-4-1-1-16,-5 8-6 15,-7-4-68-15,-12 1-214 0</inkml:trace>
  <inkml:trace contextRef="#ctx0" brushRef="#br0" timeOffset="-111187.33">12361 3880 262 0,'0'0'0'16,"0"0"-37"-16,0 0 37 16,0 0 20-16,94-24 30 15,-77 9-1-15,2-6-8 0,-4-1 40 16,0-2 28 0,-8 2-64-16,-2 0-8 0,-4 0-32 15,-1 5-5-15,-1 5-3 16,-13 3-50-16,-2 7-47 15,2 2 80-15,4 0 14 16,-2 11 0-16,1 9 5 16,4 5 0-16,4 6-4 15,3 5 5-15,0 1-1 16,0 1-5-16,0-2 6 16,0-8 0-16,3-10 0 15,1-4 1-15,-2-4 1 16,-2-1 1-16,0 3-2 15,0 3 15-15,-2-2-13 16,-15 3 5-16,-3-1-1 0,-4-3-7 16,0-5 7-16,1-3-7 15,2-4 0-15,4 0 14 16,4-7 30-16,6-11 3 16,7-7-11-16,0-5-26 15,16-4 8-15,17-3-18 16,8-1 0-16,7 5-2 15,-4 4-4-15,1 5-29 16,-7 8-14-16,-7 6-21 16,-6 2-35-16,-9 4-49 15,-10 4-18-15</inkml:trace>
  <inkml:trace contextRef="#ctx0" brushRef="#br0" timeOffset="-111067.78">12552 3810 84 0,'0'0'51'16,"0"0"33"-16,0 0 33 15,0 0 52-15,0 0-78 16,0 0-81-16,-9 7-10 16,9 0-41-16,1 1-24 15,4-3-164-15</inkml:trace>
  <inkml:trace contextRef="#ctx0" brushRef="#br0" timeOffset="-94046.24">15374 7045 4 0,'0'0'19'16,"0"0"38"-16,0 0-38 16,0 0-5-16,0 0 1 15,0 0-15-15,0 0-10 16,0 0-45-16,0 0 2 16</inkml:trace>
  <inkml:trace contextRef="#ctx0" brushRef="#br0" timeOffset="-90004.9">14191 6092 22 0,'0'0'60'16,"0"0"-4"-16,0 0 37 0,0 0-57 15,0 0 29-15,0 0-31 16,0 0 41-16,-16-39-48 16,13 34 20-16,1 0-23 15,2 1-8-15,-1 1 32 16,1-4-28-16,-2 2-11 15,-1 1 7-15,3 0-7 16,0 2 28-16,-1 0-37 16,1 2 0-16,-2 0 8 15,2 0-7-15,0 0 5 16,-1 0-6-16,1 0 0 16,0 0 3-16,-2 0-3 15,2 0-11-15,-3 16-2 0,0 12 13 16,-4 12-1-16,0 9 1 15,-3 4 0-15,1-5-1 16,2-5 2-16,6-8-1 16,1-13 0-16,0-7 2 15,13-6-2-15,7-7 0 16,11-2 4-16,6-5 15 16,0-15-14-16,-1-1 2 15,-8-1 13-15,-7 0-12 16,-10 1 18-16,-10 6-1 15,-1-2 1-15,-1 4 4 16,-24 1-30-16,-13 7-6 0,-5 4 4 16,-2 1-3-1,9 1 5-15,11 12-13 0,11 4-31 16,4 0 17-16,10 0-26 16,0 0-7-16,19-2 6 15,20-3 7-15,12-10-36 16,7-2-145-16</inkml:trace>
  <inkml:trace contextRef="#ctx0" brushRef="#br0" timeOffset="-89792.14">14466 6244 390 0,'0'0'151'0,"0"0"-26"0,0 0-92 15,0 0-33-15,0 0-6 16,0 0 2-16,31-6-5 16,3 0 9-16,4-1-58 15,-3 2-19-15,-8-7-47 16,-4-3-185-16</inkml:trace>
  <inkml:trace contextRef="#ctx0" brushRef="#br0" timeOffset="-89524.58">14582 6082 394 0,'0'0'55'0,"0"0"-44"16,0 0 18-16,101-49 23 16,-62 34-14-16,1 4-9 15,-4 7 5-15,-3 2-13 16,-8 2 8-16,-4 0-26 15,-4 17-1-15,-4 8 2 16,-6 11-1-16,-7 10 2 16,0 7-2-16,-7 1-3 15,-12-6 6-15,-1-7-6 16,5-9-11-16,4-10-25 16,6-6-63-16,4-12-50 15,1-4-135-15</inkml:trace>
  <inkml:trace contextRef="#ctx0" brushRef="#br0" timeOffset="-89316.41">14677 6309 370 0,'0'0'58'0,"0"0"-21"16,0 0-37-16,0 0-4 15,0 0 4-15,0 0 20 16,51-16 52-16,2-2 4 15,6-8-39-15,8-1-17 16,2 3-12-16,-1 2-8 0,-5 7-20 16,-5 6-66-16,-16 2-100 15,-17 2-134-15</inkml:trace>
  <inkml:trace contextRef="#ctx0" brushRef="#br0" timeOffset="-89136.57">15164 6302 482 0,'0'0'30'16,"0"0"-30"-16,0 0 0 15,0 0 6-15,0 0 14 16,0 0-11-16,7 72 9 16,-5-52-17-16,-1 0 0 0,-1 5-2 15,0-3-25 1,0-8-181-16</inkml:trace>
  <inkml:trace contextRef="#ctx0" brushRef="#br0" timeOffset="-88707.61">15386 5992 378 0,'0'0'74'15,"0"0"50"-15,0 0-77 16,0 0-28-16,0 0 27 15,0 0-13-15,7-17-33 16,10 10 9-16,14-2-9 16,8-1 0-16,4 2 0 15,1 1 4-15,-6 7-7 16,-8 0 3-16,-9 0-7 16,-6 17 2-16,-5 7 0 15,-8 12-1-15,-2 9 0 0,-12 12 6 16,-18 4 9-16,-1-1-9 15,5-12-32-15,10-11-19 16,8-12-24-16,7-8-20 16,1-8-155-16</inkml:trace>
  <inkml:trace contextRef="#ctx0" brushRef="#br0" timeOffset="-88490.66">15366 6300 76 0,'0'0'393'16,"0"0"-373"-16,0 0-20 0,0 0 10 16,0 0 38-16,0 0 9 15,6-23-25-15,21 7-24 16,11-4 22-16,8-1-19 16,2 3-7-16,7 2-3 15,-5 1-1-15,-6 6-11 16,-7 1-54-16,-12 3-97 15,-14-3-192-15</inkml:trace>
  <inkml:trace contextRef="#ctx0" brushRef="#br0" timeOffset="-88303.02">15741 6280 495 0,'0'0'66'0,"0"0"-51"16,0 0 1-16,97-48-8 16,-63 36 1-16,6-1-9 15,1 1-40-15,1-7-87 16,-5-3-212-16</inkml:trace>
  <inkml:trace contextRef="#ctx0" brushRef="#br0" timeOffset="-87876.91">16163 6007 406 0,'0'0'107'16,"0"0"-17"0,0 0 15-16,0 0-82 0,0 0 8 15,0 0 5-15,-50-44-36 16,43 44-15-16,-2 20 12 16,-5 8 2-16,4 7-3 15,4 3-3-15,5 2 6 16,1-5-11-16,0-3 10 15,3-6-4-15,6-5 5 16,-1-4 0-16,2-4 1 16,-4-3 0-16,-3 1 0 15,-2-1 3-15,-1-2-3 16,0 2 0-16,-4-1-2 0,-15 1 9 16,3-2-4-1,-1-2-3-15,5-3 4 0,2-3 15 16,2 0-11-16,-1-3 7 15,1-11-11-15,0-1 1 16,6-6 8-16,2-1-7 16,10-7 0-16,20-3-9 15,7-2 3-15,5-1-5 16,0 3 4-16,-8 3-2 16,-8 9 1-16,-10 3 2 15,-3 8-10-15,-5 4-10 16,-5 2-85-16,-3 1-66 15</inkml:trace>
  <inkml:trace contextRef="#ctx0" brushRef="#br0" timeOffset="-87775.76">16163 6007 478 0</inkml:trace>
  <inkml:trace contextRef="#ctx0" brushRef="#br0" timeOffset="-87679.98">16163 6007 478 0,'47'75'128'0,"-47"-75"-70"0,0 0 33 0,0 0-19 0,0 0-15 16,0 0-57-16,0 0 13 16,0 0-26-16,0 0-17 15,0 0-68-15,0 0-118 16,0 0-162-16</inkml:trace>
  <inkml:trace contextRef="#ctx0" brushRef="#br0" timeOffset="-75921.19">20317 7956 74 0,'0'0'56'0,"0"0"-29"16,0 0 15-16,0 0 9 15,0 0-8-15,17-78-13 16,-16 70 0-16,-1-1 7 15,0 4 2-15,0-1 11 16,0 6-28-16,0-3 3 16,0 3 2-16,0 0-6 15,0 0-1-15,0 0-20 16,0 0 0-16,0 0 2 0,0 0-2 16,0 0-8-1,0 3 2-15,0 12 5 0,-3 9-3 16,0 10 4-16,3 7 0 15,0 3-1-15,0 2 4 16,0-5-3-16,5-5 0 16,5-7-6-16,-1-4-26 15,5-9-44-15,3-10-114 16,2-6-56-16</inkml:trace>
  <inkml:trace contextRef="#ctx0" brushRef="#br0" timeOffset="-75572.56">20691 7860 319 0,'0'0'87'15,"0"0"-23"-15,0 0-32 16,0 0-32-16,0 0-1 16,0 0-2-16,-4 37 6 15,2-15-1-15,2 4-2 16,0 1 0-16,0-3 4 15,5-5-4-15,4-6 0 16,4-12 5-16,4-1-3 16,4-16 6-16,1-11 6 15,-1-10 3-15,-5-1 36 16,-8 6-31-16,-8 6 13 16,0 6-4-16,-17 7-15 0,-11 3-8 15,-2 4-8 1,0 4 0-16,7 2-6 0,5 0 6 15,12 0-17 1,6 8-39-16,0 9-24 0,6 9 26 16,24 0-83-16,10-6-127 15</inkml:trace>
  <inkml:trace contextRef="#ctx0" brushRef="#br0" timeOffset="-75380.74">20974 7917 325 0,'0'0'101'16,"0"0"11"-16,0 0-53 0,0 0-59 15,0 0 3-15,0 0-3 16,71-15 1-16,-26 5-1 16,1-1-29-16,-3-3-25 15,-1-3-76-15,-5-3-19 16,-5 0-29-16</inkml:trace>
  <inkml:trace contextRef="#ctx0" brushRef="#br0" timeOffset="-75189.73">21322 7742 111 0,'0'0'65'16,"0"0"1"-16,0 0 62 15,0 0-48-15,0 0-19 16,0 0-17-16,-64-15-32 16,64 30-9-16,0 8-5 15,0 8 4-15,0 6 10 0,8 8-9 16,8 2-3-16,-1 6 10 15,4-6-10-15,1-8 0 16,-2-13-14-16,1-12-59 16,-5-11-26-16,-8-3-37 15,-6-17-61-15</inkml:trace>
  <inkml:trace contextRef="#ctx0" brushRef="#br0" timeOffset="-74936.08">21473 7786 299 0,'0'0'129'15,"0"0"49"-15,0 0-48 16,0 0-32-16,0 0-81 16,0 0-8-16,1-25-18 15,-1 35-8-15,5 9 17 16,3 5-3-16,-4 11 9 15,2 3-10-15,-5 11 4 16,-1 4-29-16,0 1 16 16,0-7-49-16,0-6-24 15,3-16-21-15,10-16-98 16</inkml:trace>
  <inkml:trace contextRef="#ctx0" brushRef="#br0" timeOffset="-74697.44">21865 7919 481 0,'0'0'39'16,"0"0"-39"-16,0 0 4 15,0 0-3-15,0 0 19 16,-11 96-7-16,5-72 2 15,0-2-15-15,-2 1 3 0,-5 3 8 16,-4 0-11 0,-7 3-4-16,-4-7-76 0,3-13-305 15</inkml:trace>
  <inkml:trace contextRef="#ctx0" brushRef="#br0" timeOffset="-74317.64">22102 7727 266 0,'0'0'122'0,"0"0"24"15,0 0-58-15,0 0-72 16,0 0-4-16,0 0-12 16,0-3-15-16,2 17 14 15,1 5 2-15,-3 3 1 16,0 2-2-16,0 3 0 15,0 3 7-15,-2 2-5 16,-8 1-2-16,1 2 4 0,2-3-4 16,2-9-74-1,4-13-105-15,1-10-217 0</inkml:trace>
  <inkml:trace contextRef="#ctx0" brushRef="#br0" timeOffset="-74084.6">22314 7713 452 0,'0'0'57'0,"0"0"76"15,0 0-56-15,0 0-19 16,0 0-54-16,0 0-4 16,2-11-6-16,-2 24-2 0,0 10 5 15,0 5 3 1,0 5 0-16,0-1-2 0,-2 0 2 15,-5-3-9-15,3 1-34 16,-2-2-35-16,4-6-33 16,2-12-168-16</inkml:trace>
  <inkml:trace contextRef="#ctx0" brushRef="#br0" timeOffset="-73858.96">22444 7850 150 0,'0'0'319'15,"0"0"-228"-15,0 0-41 16,0 0-18-16,0 0-21 16,0 0-5-16,44-23-6 15,-21 16 0-15,4 1-9 16,3 2 3-16,1-2-52 15,1-3-33-15,-1-5-165 16</inkml:trace>
  <inkml:trace contextRef="#ctx0" brushRef="#br0" timeOffset="-73624.12">22799 7645 549 0,'0'0'121'0,"0"0"-45"16,0 0-76-16,0 0 1 16,0 0-8-16,0 0 0 15,0 68 7-15,0-29 1 16,-3 5 1-16,-1 0-2 16,-1-2 0-16,2-5-57 15,2-3 2-15,1-12-57 16,0-14-150-16</inkml:trace>
  <inkml:trace contextRef="#ctx0" brushRef="#br0" timeOffset="-73257.89">22982 7649 251 0,'0'0'23'0,"0"0"58"15,0 0 4-15,0 0-53 16,0 0-29-16,86 2 21 16,-69 15-22-16,-2 3 4 15,-4 2 8-15,-7 0-13 16,-4 1 5-16,0-1-6 16,-1-6-23-16,-17 1 17 0,-3-3-33 15,-4-2 16 1,-2-2 23-16,2-6-4 0,4 2 4 15,6-4 16-15,4 0 18 16,7-1 14-16,1 1-20 16,3-1 1-16,0-1-25 15,9 0-3-15,16-7-1 16,15-9 0-16,4-1-10 16,3 0-6-16,0-4-57 15,-2 3-59-15,-7-1-119 16</inkml:trace>
  <inkml:trace contextRef="#ctx0" brushRef="#br0" timeOffset="-73053.59">23178 7810 648 0,'0'0'131'16,"0"0"-48"-16,0 0-83 15,0 0-100-15,0 0-37 16,0 0-53-16</inkml:trace>
  <inkml:trace contextRef="#ctx0" brushRef="#br0" timeOffset="-63117.68">2249 4188 34 0,'0'0'66'0,"0"0"-15"15,0 0-23-15,0 0 3 0,0 0-12 16,0 0-6-16,0 0 5 16,0 0 34-16,-41 0-11 15,41 0 0-15,-2 0-27 16,1 0 10-16,-1 0 9 16,-2 0-18-16,4 0-3 15,-2 0-5-15,1 0 3 16,-1-1 15-16,-1-1-15 15,1 0 4-15,-1 1-2 16,1-1-12-16,1 2 18 16,-1 0-12-16,2 0-5 15,0 0 6-15,0 0-7 16,-1 0 0-16,1 0-1 0,0 0-1 16,0 0-1-1,0 0-3-15,0 0 6 0,6 0 0 16,7 0 0-16,2 0 0 15,7 0 0-15,-1 0 4 16,6 0-8-16,1-3 0 16,5-3-19-16,1-2 21 15,1-2-19-15,-4 0 5 16,-3 1 14-16,-4-1 0 16,-6 4 0-16,-5 1 2 15,-8 4 0-15,-2-1-3 16,0 1 4-16,-3 1-1 0,0 0 6 15,0 0 0 1,0 0 12-16,0 0-10 0,0 0-7 16,0 0 10-16,0 0-11 15,0 0 0-15,0 0 6 16,0 0-3-16,0 0 4 16,0 0 1-16,0 0-1 15,0 0 21-15,0 0-12 16,0 0-1-16,0 0-11 15,0 0 1-15,-3 0-10 16,3 0 1-16,0 0-16 16,0 8 12-16,-3 5 8 15,-5 7 0-15,-3 4 1 16,-6 2 0-16,-1 4-2 16,-2 2 1-16,3-5 0 0,2 0 0 15,5-5 0-15,1-4 0 16,1-3 0-16,4-2 1 15,1-2 0-15,3-1-1 16,0-4 0-16,0 0-1 16,0-3 1-16,0-1 0 15,0-2 0-15,0 0 4 16,0 0 0-16,0 0 9 16,-2 0 14-16,-4-2 1 15,-1-6-28-15,-3 1 0 16,1 2 10-16,0 0-8 0,1 2-2 15,-2 2 0-15,2 1 0 16,-1 0-2-16,3 0 2 16,-1-2 0-16,2 2 1 15,1-1 0-15,-1-3 3 16,1-1-4-16,-3-3 0 16,2 0-1-16,-1-3 1 15,3 0 0-15,-3 0 6 16,3-1-4-16,-2 3 6 15,1 2-8-15,1 1 3 16,0 3-1-16,2 2-2 16,-2 1 0-16,0 0-1 15,-2 0-8-15,1 0 8 16,-1 9-1-16,1 3-6 0,4 0 5 16,0 1-43-1,0 1-15-15,15-6-3 0,4-5-112 16,-1-3-92-16</inkml:trace>
  <inkml:trace contextRef="#ctx0" brushRef="#br0" timeOffset="-32687.67">3022 3903 41 0,'0'0'0'0,"0"0"-7"15,0 0-7-15,0 0 0 16</inkml:trace>
  <inkml:trace contextRef="#ctx0" brushRef="#br0" timeOffset="-29617.22">2958 3950 66 0,'0'0'23'16,"0"0"13"-16,0 0 62 15,0 0-47-15,0 0-14 16,0 0 52-16,0 0-65 16,-9-41 27-16,7 38-32 15,1-3 3-15,-4 1 11 16,3-1 8-16,0 2 0 16,-1-1-17-16,1-2 9 15,2 4 24-15,-1-1-48 16,1 1-3-16,0 3 20 0,0 0-19 15,0 0-7-15,0 0-9 16,3 23 1-16,12 14 0 16,2 16 8-16,-3 13 0 15,-5 9 1-15,-4-3 3 16,1-6 0-16,-4-15-4 16,6-15 0-16,-6-12 0 15,2-13 0-15,-2-5 0 16,-2-6 2-16,0 0 2 15,0-10 16-15,0-21-7 16,0-9-13-16,-6-7-2 16,-4 1-20-16,-1 3 14 0,-3 0 7 15,1 7-2-15,1 0 2 16,6 2 1-16,1 4 0 16,5 1-7-16,0 4 7 15,0 1-14-15,14 7 12 16,6 0-8-16,5 5 9 15,3 2-4-15,4 7 1 16,2 3-7-16,1 2 9 16,1 19 2-16,-1 11-1 15,-4 6 3-15,-3 8-1 16,-4 0-1-16,-9-3 0 16,-4-3-7-16,-4-4 7 15,-7-5-59-15,-2-4-33 16,-20-12-60-16,-14-10-218 15</inkml:trace>
  <inkml:trace contextRef="#ctx0" brushRef="#br0" timeOffset="-29050.07">2952 4205 422 0,'0'0'73'0,"0"0"-52"15,0 0 7-15,80-45 49 16,-30 19-27-16,5-5-11 15,5-5-17-15,-2-3 1 16,-6-1-18-16,-6 2-5 16,-10 4 8-16,-12 5-8 15,-10 8 7-15,-13 5-1 0,-1 4 0 16,-5 2 20-16,-14 6-23 16,-2 4-3-16,-1 1 0 15,5 15-2-15,6 6-1 16,9 2-6-16,2 7 9 15,10 4-5-15,20 5 5 16,9-1 0-16,12-3 4 16,13-12-3-16,-4-11 3 15,-5-12-4-15,-11-1 0 16,-14-14 7-16,-12-13-7 16,-9-8 12-16,-9-6 7 15,0 0 7-15,-16 2-4 16,-11 5-22-16,-4 9 6 0,-2 6-13 15,3 5 7-15,13 8-22 16,6 0 15-16,8 6 6 16,3 0-3-16,0 0-6 15,9 0 0-15,18 0 2 16,11 11 8-16,4 0 0 16,3 3-1-16,-2 0 3 15,-6 0 1-15,-7-3-3 16,-11-2 0-16,-8 1-2 15,-2-3 2-15,-3 0 0 16,-3 4 2-16,-3 3 0 16,0 4-1-16,0 4-1 15,0-4-25-15,0-1-61 16,0-10-71-16,0-7-68 0</inkml:trace>
  <inkml:trace contextRef="#ctx0" brushRef="#br0" timeOffset="-28614.95">3614 3975 368 0,'0'0'59'0,"0"0"8"15,0 0-59-15,0 0 15 16,0 0 12 0,81-66-9-16,-35 42-1 0,2-1-21 15,3 0 5-15,2 3-9 16,-1-3-9-16,1 1-80 15,-10-2-209-15</inkml:trace>
  <inkml:trace contextRef="#ctx0" brushRef="#br0" timeOffset="-28019.29">4317 3562 293 0,'0'0'120'0,"0"0"-20"16,0 0-64-16,0 0-23 15,24-79 0-15,-2 64-9 16,-1 3-3-16,3 7 2 16,-6 1-3-16,3 4 0 0,-6 0-1 15,-4 0-8 1,-6 12-8-16,-5 5-10 0,0 7 4 16,-3 2 20-16,-13 4-18 15,1-2 13-15,3 0 4 16,6-6 8-16,6-6-4 15,0-2 0-15,6 1 0 16,13-3 8-16,5 2-4 16,6 1-3-16,0-3 10 15,-1 1-10-15,-2-1 5 16,-7-1-5-16,-1 0 2 16,-7-2 2-16,-2 0-5 15,-7-4 0-15,-3 3 8 16,0 3-8-16,-11 3 9 15,-15 4 0-15,-8 4-9 0,-5-5 16 16,-1 0-14-16,3-5 6 16,7-7 12-16,10-1 2 15,8-4 0-15,8 0-10 16,4 0-12-16,16 0-29 16,23-10-52-16,12-15-73 15</inkml:trace>
  <inkml:trace contextRef="#ctx0" brushRef="#br0" timeOffset="-27444.15">4789 3737 364 0,'0'0'65'16,"0"0"15"-16,0 0 8 16,0 0-12-16,0 0-26 15,0 0-13-15,-40 0-11 16,40 0 8-16,0 0-34 15,0 0-1-15,2 0-2 16,16-7-38-16,9-10-9 16,13-6-67-16,-4-5-71 15,0-2-232-15</inkml:trace>
  <inkml:trace contextRef="#ctx0" brushRef="#br0" timeOffset="-27268.8">5064 3592 458 0,'0'0'77'0,"0"0"32"15,0 0-63-15,0 0-13 16,0 0-33-16,0 0-22 16,52-47-24-16,5 22-64 15,3-8-196-15</inkml:trace>
  <inkml:trace contextRef="#ctx0" brushRef="#br0" timeOffset="-27091.07">5454 3431 528 0,'0'0'75'0,"0"0"21"15,0 0-18-15,0 0-45 16,0 0-27-16,0 0-6 15,-42-6-6-15,58 4-116 16,8-5 23-16,-4-6-260 16</inkml:trace>
  <inkml:trace contextRef="#ctx0" brushRef="#br0" timeOffset="21997">3177 4676 86 0,'0'0'44'0,"0"0"-4"16,0 0 22-16,0 0 0 15,0 0-11-15,0 0 0 16,0 0-8-16,0 0-8 16,-9-22 5-16,8 17-30 15,-1 4 13-15,2-2 13 16,-2 1-22-16,2 1 5 16,0 1-13-16,0 0-5 15,0 0-2-15,0 0 0 16,0 0-12-16,0 3-7 0,0 17 9 15,7 8 11 1,2 9-2-16,5 2 6 0,-1 6 6 16,-4-1-3-16,1 2-3 15,-4-1 6-15,-4-6-9 16,4-5 4-16,-6-10-5 16,1-7 2-16,-1-7 2 15,0-5-4-15,0-4 0 16,0-1 20-16,0-1 20 15,0-24-19-15,0-11-21 16,0-10-50-16,0-2 21 16,0 0 1-16,0 3 17 15,-3 2 11-15,-1 2-11 16,2 5 11-16,2 5 0 16,0 6 1-16,0 2-6 0,0 8 5 15,0 5-1 1,0 4-3-16,2 6 4 0,7 0-4 15,4 0 1-15,5 7 3 16,4 14 16-16,2 10-9 16,3 6 6-16,-6 5 9 15,3 0-15-15,-7-5 0 16,-2-6-5-16,-4-7 1 16,-1-2 3-16,-4-3-6 15,-3-4-7-15,-1-4-34 16,-2-8-57-16,-2-3-137 15</inkml:trace>
  <inkml:trace contextRef="#ctx0" brushRef="#br0" timeOffset="22194.28">3239 4942 339 0,'0'0'58'0,"0"0"-40"15,0 0 32-15,0 0 20 16,0 0-38-16,89-65-24 16,-64 43 4-16,2 1-10 15,0 0-4-15,-2-1-23 0,-7-1-139 16</inkml:trace>
  <inkml:trace contextRef="#ctx0" brushRef="#br0" timeOffset="22915.37">3783 4587 156 0,'0'0'45'16,"0"0"15"-16,0 0 83 15,0 0-99-15,0 0-14 16,0 0 7-16,-25-20-8 16,16 20 10-16,-2 0-34 15,-2 9 1-15,3 8-12 16,-2 10 5-16,1 7 1 16,4 7-1-16,6 1 1 0,1-1 0 15,11-8-3 1,19-3 7-16,7-11 4 0,6-12-6 15,-3-7 0-15,0-9 24 16,-2-24 0-16,-1-15-8 16,-1-13-2-16,0-6-12 15,-9 4 4-15,-6 10-8 16,-15 9 0-16,-6 13-3 16,0 2-27-16,-11 9 3 15,-18 5-17-15,-6 7 4 16,-2 3 22-16,7 2 1 15,6 3 17-15,11 0 13 0,5 0 1 16,7 0 13-16,1 1-27 16,0 17-9-16,9 7 6 15,13 6 3-15,8 3 0 16,4-4 19-16,1-4-2 16,2-2-10-16,3-2 10 15,0-2-14-15,1-2 13 16,0-3-16-16,-3-6 0 15,-7-1 6-15,-3-4-6 16,-11-4-90-16,-11-3-209 16</inkml:trace>
  <inkml:trace contextRef="#ctx0" brushRef="#br0" timeOffset="23102.13">4133 4509 97 0,'0'0'157'16,"0"0"-144"-16,0 0 18 15,0 0 42-15,97-41-25 16,-65 29-39-16,2-3-4 16,3-2-5-16,1-2-54 15,-7-3-106-15</inkml:trace>
  <inkml:trace contextRef="#ctx0" brushRef="#br0" timeOffset="23846.22">4414 4202 191 0,'0'0'117'16,"0"0"-88"-16,0 0 47 15,0 0-2-15,0 0-50 0,0 0-17 16,12 15-5-16,6-2-2 16,2 4 24-16,3 3-17 15,2 2-2-15,-1 2-2 16,-3-7-1-16,-1-2 4 16,-4-7-6-16,-3-5 0 15,-1-3 6-15,0 0-5 16,-4-9 0-16,2-5-1 15,-9-1 2-15,-1 0-7 16,0 1 1-16,0 2-16 16,-8 1 16-16,-3 0 8 15,2 3 0-15,-1 2 24 16,4 0 0-16,1 3 29 0,2 3-18 16,3 0-3-1,0 0-16-15,0 0-20 0,0 0-7 16,0 0-4-16,9 11 11 15,6 4-2-15,5 2 2 16,-1 0 0-16,2 0 2 16,-2-1 1-16,0 0-3 15,1-1 0-15,-5 2 1 16,4-1-7-16,-5 0-62 16,-7-13-106-16</inkml:trace>
  <inkml:trace contextRef="#ctx0" brushRef="#br0" timeOffset="24061.26">4857 4342 309 0,'0'0'47'15,"0"0"-15"-15,0 0 15 16,0 0-4-16,0 0-40 16,0 0-3-16,61-41-11 15,-40 22-115-15,0-1-126 16</inkml:trace>
  <inkml:trace contextRef="#ctx0" brushRef="#br0" timeOffset="24246.44">5030 4215 465 0,'0'0'89'0,"0"0"-23"16,0 0-54-16,0 0-10 15,0 0-2-15,0 0-71 16,83-49-105-16</inkml:trace>
  <inkml:trace contextRef="#ctx0" brushRef="#br0" timeOffset="24433.99">5385 3970 456 0,'0'0'138'16,"0"0"-35"-16,0 0-40 15,0 0-14-15,0 0-23 16,0 0-18-16,-22-6-8 16,22 6-47-16,1 0-77 15,8-5-39-15,1-8-260 16</inkml:trace>
  <inkml:trace contextRef="#ctx0" brushRef="#br0" timeOffset="34055.23">8185 4743 91 0,'0'0'128'15,"0"0"-110"-15,0 0 14 16,0 0 3-16,0 0 25 16,0 0-24-16,0 0 6 15,0-21-15-15,0 21-9 16,0-1 9-16,0 1-14 0,0 0-8 16,0 0-1-16,0 0-4 15,-11 1-8-15,-5 15-12 16,-10 9 6-16,-2 7 13 15,-6 6-3-15,-5 3 8 16,0 5-3-16,-4 3 0 16,4-1-1-16,2-1 0 15,2-4 1-15,10-7 2 16,6-8-3-16,8-8 0 16,5-4 1-16,3-7-1 15,2 0 0-15,1-5 1 16,0 0 1-16,0 0 1 15,0-3-3-15,0 1 0 0,0-2 1 16,1 0-1 0,10 0 0-16,1-7-12 0,2-5-88 15,-4-5-151-15</inkml:trace>
  <inkml:trace contextRef="#ctx0" brushRef="#br0" timeOffset="37201.65">6795 4691 74 0,'0'0'33'16,"0"0"14"-16,0 0-7 15,0 0-2-15,0 0-12 16,0 0 15-16,-2-29 28 15,2 24-53-15,0-1 8 16,0-2 27-16,0 3-43 0,0-1 6 16,0-2-7-16,0 2 10 15,0-1-11-15,0 2-5 16,2-1 15-16,-1 2-13 16,2 0 1-16,0 1 13 15,0 0-16-15,1 1 1 16,4-5 6-16,2 0-6 15,5-3 9-15,-3 0-11 16,3 3 13-16,-7 3 8 16,5 1-17-16,-1 2-3 15,0 1-1-15,-2 0 2 16,1 0-6-16,-7 6-8 0,-4 10-15 16,0 6 23-16,-3 5-4 15,-12 0 8-15,0 2 0 16,2-5 3-16,1-5-6 15,8-6 3-15,2-6 0 16,2-2-2-16,0-3 2 16,0-2-4-16,0 2 3 15,0 2-3-15,0-3-1 16,1 1 3-16,12-2 2 16,3 0 1-16,0 0 0 15,2 0-1-15,1-3 5 16,-2-1-4-16,1 4 3 15,-4 0-4-15,0 0 0 0,-3 8 0 16,-4 4 0-16,-4 0 0 16,0 2 0-16,-3 5 2 15,0-1 2-15,-4 3-4 16,-11-2 0-16,-5 2 11 16,-1-1-10-16,-1-5 4 15,4-3-3-15,6-4 2 16,3-4 1-16,6-4 5 15,2 0 17-15,1 0 25 16,-3 0-23-16,3 0-10 16,0 0-10-16,0 0-9 15,0 0-3-15,0 0-100 0,0 5-133 16,4 3 74 0</inkml:trace>
  <inkml:trace contextRef="#ctx0" brushRef="#br0" timeOffset="38894.91">10274 4699 1 0,'0'0'55'15,"0"0"-31"-15,0 0 15 16,0 0 18-16,0 0-11 16,0 0-10-16,45-42 50 15,-39 33 11-15,-3 3-42 16,0-1-6-16,0 2-25 15,-2 2 20-15,-1 3-19 16,0 0-24-16,0 0 2 16,0 0-3-16,0 0-4 15,0 0 0-15,0 8-16 0,-7 17 15 16,-14 17 4-16,-9 8 2 16,-3 7 3-16,-1-2-4 15,4-5 1-15,3-3-2 16,4-8 1-16,6-5 0 15,4-5 1-15,5-8-1 16,2-6 1-16,3-2-1 16,0-6 2-16,1-1-4 15,2-3 2-15,0-2 0 16,0-1 5-16,0 2-3 16,0-2 1-16,0 1 2 15,0-1-4-15,0 2 10 16,0-2-11-16,0 0-8 15,0 1-18-15,-6 2-75 16,-4 0-142-16</inkml:trace>
  <inkml:trace contextRef="#ctx0" brushRef="#br0" timeOffset="40591.6">11084 4599 43 0,'0'0'150'0,"0"0"-119"15,0 0-16-15,0 0 12 16,0 0 18-16,0 0 0 16,8-6 0-16,-7 0 20 15,-1 3-24-15,0-4-12 16,0 2 0-16,0 0-4 16,0 0 1-16,0-1-7 15,0 0-11-15,0-2-7 16,0 1 1-16,-1 0 15 15,-7-1-15-15,1 0 0 0,-2 0 6 16,-2 2-6-16,-3 0 1 16,-2 2-3-16,-1 3 0 15,-4 0-5-15,4 1 5 16,1 0 0-16,1 0-6 16,0 3 4-16,2 8 2 15,2 3-1-15,2 1 0 16,2 6-6-16,2 1 7 15,4 2-1-15,1 4-3 16,0-1 2-16,1-2 1 16,10-5 0-16,5-6-2 15,4-7-2-15,7-7 5 16,1 0-4-16,8-10-3 0,-6-9 7 16,-6 2-2-16,-7 1 1 15,-9 1 1-15,-7 0 26 16,-1 1-21-16,0-4 25 15,0 7-24-15,0-1 15 16,-1 1-10-16,-3 5-3 16,2-1-3-16,0 6 14 15,2-1-13-15,0 2-3 16,0 0-6-16,0 0 3 16,0 0-1-16,0 0-9 15,0 0-10-15,0 7 16 16,3 10 1-16,6 8 3 15,3 4 0-15,-2 4 3 16,-4 4-5-16,2 4 2 0,-2 1 0 16,-6 0-1-16,0-1 1 15,0-4 0-15,0-3-1 16,-10-6 3-16,2-6-3 16,-1-5 1-16,4-7 0 15,1-6 3-15,-1-1-3 16,1-2 0-16,-5 3 19 15,-6-4-12-15,0 3 9 16,-2-3-15-16,3 0 0 16,2 0 15-16,3 0-12 15,3 0-4-15,3 0 9 16,0 0-9-16,0 0-18 0,-3 0-139 16,2 0-209-1</inkml:trace>
  <inkml:trace contextRef="#ctx0" brushRef="#br0" timeOffset="40755.17">11047 5017 492 0,'0'0'83'16,"0"0"-1"-16,0 0-15 15,0 0-41-15,0 0-26 16,0 0-32-16,-30-9-259 15,29 9-10-15</inkml:trace>
  <inkml:trace contextRef="#ctx0" brushRef="#br0" timeOffset="59525.34">663 6107 176 0,'0'0'29'0,"0"0"62"16,0 0-18-16,0 0-45 15,0 0 1-15,0 0 32 16,0 0-40-16,-2-37 10 16,1 37-19-16,-1 0-12 0,1 0 16 15,1 0-14-15,0 0 6 16,0 0 4-16,0 0-5 15,0-3 17-15,0 3-5 16,0 0 1-16,0 0 21 16,0-5-23-16,0-4 4 15,0-11-8-15,4-9-8 16,14-7-5-16,6 2-1 16,0 7 0-16,1 6-4 15,-1 12 3-15,-2 9-9 16,-7 7-19-16,-6 26 2 15,-9 11 6-15,0 9-7 0,-6 5-16 16,-10-2 37-16,-2-3-27 16,3-12 18-16,3-8 15 15,8-8 1-15,4-6 0 16,0-7 0-16,0-2 0 16,4-3 0-16,8-2 0 15,0-2 0-15,3 2 2 16,0-3 4-16,-2 2 10 15,-4 2-7-15,0 1-8 16,-3 0 11-16,-3 4-9 16,0 2 2-16,-3 4-5 15,0 3 8-15,-6 4 8 16,-9-1-16-16,-1-2 1 0,2-4 10 16,-2-1-11-16,4 0 0 15,1-2-1-15,-2 0-7 16,1-2-16-16,6 0-16 15,2-5-5-15,4-2-84 16,0-5-117-16</inkml:trace>
  <inkml:trace contextRef="#ctx0" brushRef="#br0" timeOffset="59750.13">913 6370 347 0,'0'0'82'0,"0"0"28"15,0 0-12-15,0 0-49 16,30-82 2-16,-9 55-16 16,9 3-29-16,3 0-6 15,1 4-3-15,3 6-45 16,-4 0-85-16,-12 1-192 15</inkml:trace>
  <inkml:trace contextRef="#ctx0" brushRef="#br0" timeOffset="60678.14">1278 5869 355 0,'0'0'161'16,"0"0"-116"-16,0 0-13 15,0 0 4-15,0 0-21 16,0 0 16-16,45 45 4 0,-22-27-29 16,0 0 10-1,-3-1-9-15,-1-3-4 0,-2 0 5 16,-1-5-8-16,-1 1 0 15,0-2 2-15,0 1 1 16,0-2-6-16,-5-3-16 16,-1-1-21-16,-3-3 24 15,-3 0-12-15,-3 0 28 16,0-12 4-16,0-9-1 16,0-5-3-16,0-4 0 15,0 2 1-15,0-2 8 16,0 3 7-16,0 3-16 0,0 2 13 15,0 6-12 1,-6 3 12-16,-1 3 9 0,2 3-14 16,-1 0 16-16,0 3-12 15,2 2-1-15,1 2 9 16,0 0-14-16,-1 0 4 16,2 0-10-16,2 0 7 15,0 0-9-15,0 0 2 16,0 0 0-16,0 0-1 15,0 0 2-15,0 0-2 16,0 0-1-16,0 0-1 16,0 0-4-16,0 0 1 15,0 9 6-15,0 7 1 16,7 6 2-16,5 6-4 0,6 6 1 16,0 6 0-16,3 1 1 15,1-2-1-15,-2-3 0 16,-1-7 2-16,-1-3 1 15,0-6-6-15,1-6-9 16,-1-6-43-16,-4-8-81 16,4-12-209-16</inkml:trace>
  <inkml:trace contextRef="#ctx0" brushRef="#br0" timeOffset="61259.57">1953 5968 283 0,'0'0'143'15,"0"0"-91"-15,0 0 16 0,0 0-3 16,0 0-28-16,0 0-6 16,64-51-30-1,-36 25 3-15,2-3-1 0,0 2-3 16,-6 0-9-16,-5 1-6 15,-4 6-13-15,-12 1 28 16,-3 5-12-16,0 4-2 16,-7 4-20-16,-13 5 20 15,-4 1 12-15,2 0-3 16,4 0 5-16,9 0 5 16,5 0-3-16,4 0-2 15,0 5 0-15,4 7-1 16,11 2 1-16,9 1 0 15,-2-1 1-15,-2-2 1 16,-4-2-2-16,-2-3 0 0,-5-2 12 16,-4 0-5-1,-3-3-2-15,-2-2-5 0,0 5 0 16,0 2 13-16,-13 7-6 16,-9 3 0-16,-3-1-4 15,6-2-3-15,4-6-52 16,11-8-109-16,4 0-143 15</inkml:trace>
  <inkml:trace contextRef="#ctx0" brushRef="#br0" timeOffset="61422.51">2150 5866 197 0,'0'0'145'0,"0"0"-47"15,0 0 27-15,0 0 5 16,0 0-67-16,0 0 3 15,-30-9-36-15,30 6-13 16,0 2-17-16,0-2-44 16,0-2-116-16,12-5-92 15</inkml:trace>
  <inkml:trace contextRef="#ctx0" brushRef="#br0" timeOffset="64922.96">2764 5598 131 0,'0'0'81'0,"0"0"41"16,0 0-40-16,0 0 23 16,0 0-37-16,0 0 5 15,-3-47-73-15,3 47-33 16,0 17 24-16,0 13 7 15,0 9 2-15,0 11 9 16,0 8 5-16,0 8-5 16,0 3-6-16,0-5-3 15,0-13 12-15,0-15-12 0,0-14 0 16,0-13 4 0,0-6-3-16,0-3 2 0,0-5 14 15,0-27 9-15,3-21-26 16,9-15-81-16,2-3 26 15,-3 5 23-15,-6 12 4 16,-4 9 16-16,-1 11 6 16,0 7 12-16,0 10 1 15,0 9-7-15,0 4 0 16,0 4-2-16,0 0-3 16,11 19-4-16,5 8-8 15,1 9 17-15,8 1 9 16,0 4-9-16,2-3 1 0,0-1 5 15,-3-4-5 1,-6-4-2-16,-5-2-16 0,-8-10-94 16,-5-10-131-16</inkml:trace>
  <inkml:trace contextRef="#ctx0" brushRef="#br0" timeOffset="65474.38">2815 5949 308 0,'0'0'20'0,"0"0"79"15,88-74 0 1,-50 44-53-16,-2 1-14 0,-4 4-19 16,-10 8-9-16,-4 5 4 15,-9 5-8-15,-5 5 0 16,-4 2-4-16,0 0-27 15,0 0-32-15,0 7 37 16,-4 7 26-16,0 4 4 16,-1 1-4-16,5 0 0 15,0 0 3-15,9 1-3 16,10-3-3-16,2-3 1 16,2-3 4-16,-1-8 0 15,-2-3-1-15,-1-6-1 16,-1-16 27-16,-5-5-17 15,-1-7-5-15,-9 0-5 0,0 0-9 16,-3-2-16-16,0 3 0 16,-3 2-20-16,-10 3 28 15,-4 6 17-15,-2 6 27 16,3 4 14-16,4 4 6 16,4 5-12-16,5 2-23 15,3 1-12-15,0 0-5 16,0 9-12-16,0 13 14 15,12 6 2-15,7 5 1 16,5-1 6-16,-1-2-5 16,1 2 9-16,-1-6 3 15,3-1-13-15,-3-6 1 0,-1-6-2 16,-2-7-31 0,-5-6 3-16,-1 0-66 0,-11-20-194 15</inkml:trace>
  <inkml:trace contextRef="#ctx0" brushRef="#br0" timeOffset="65655.55">3206 5738 241 0,'0'0'95'16,"0"0"-95"-16,0 0 0 15,0 0 47-15,91-43 18 16,-45 16-51-16,2-1-14 15,1-3-45-15,-5-4-70 16,-5 1-153-16</inkml:trace>
  <inkml:trace contextRef="#ctx0" brushRef="#br0" timeOffset="66154.64">3523 5438 423 0,'0'0'186'16,"0"0"-81"-16,0 0-77 0,-4-82 8 16,4 65 15-16,6 2-33 15,6 2-15-15,6 2-3 16,3 2-12-16,-3 9-7 15,3 0-31-15,-5 0-31 16,-9 9-33-16,-4 11 58 16,-3 2 19-16,0 2 14 15,0-3 19-15,-7-2 3 16,5-1 1-16,2-3 0 16,0 1 1-16,0-1 0 15,8-1-1-15,7 1 7 16,0 0 0-16,2 1 7 15,1-1-3-15,-3-1-4 0,-3-3 1 16,-3-2-3-16,-3 0 2 16,-4 1-7-16,-2-2 3 15,0 6 8-15,-8-5-10 16,-14 8 1-16,-10 0 8 16,-5 2-10-16,-9-1-17 15,4 1-14-15,-2-5-56 16,9-4 40-16,10-8 15 15,19-2 5-15,6-12-67 16</inkml:trace>
  <inkml:trace contextRef="#ctx0" brushRef="#br0" timeOffset="66804.81">2925 5612 203 0,'0'0'42'16,"0"0"73"-16,0 0-6 16,0 0-31-16,0 0-19 15,0 0-26-15,47-53-28 16,-1 19 6-16,7-7 18 15,7-1-7-15,1-1-1 16,-1-1-21-16,-5 0 5 16,-6 7-3-16,-8 3-2 0,-8 5-26 15,-14 11-11-15,-10 7-47 16,-9 4 50-16,0 7 22 16,-12 0-38-16,-21 10-69 15,-9 15 36-15,-7 3 58 16,3 1 15-16,9-5 10 15,13-8 21-15,12-6 12 16,12-7-30-16,0 1-3 16,4 1 0-16,14-5 22 15,7 2 13-15,-2-2 4 16,1 0 8-16,-5 0-15 16,-4 0-7-16,-3 0-9 15,-6 0-16-15,-2 0-2 16,-2 5 1-16,-2 5-9 15,0 2-1-15,-3 5 0 0,-16 10-38 16,-1 2 26-16,-4-1-128 16,3-6-106-16</inkml:trace>
  <inkml:trace contextRef="#ctx0" brushRef="#br0" timeOffset="66971.47">3339 5513 369 0,'0'0'146'0,"0"0"-95"16,0 0-11-16,0 0 39 15,0 0-79-15,0 0 0 0,0-4-163 16,0 4-154-16,7 0 151 16</inkml:trace>
  <inkml:trace contextRef="#ctx0" brushRef="#br0" timeOffset="73930.9">2836 6531 122 0,'0'0'69'0,"0"0"-61"15,0 0 9-15,0 0 16 16,0 0-26-16,0 0-2 15,0 0 1-15,-8-38-6 0,8 29 19 16,0-1 15-16,0 2 11 16,0 1 6-16,0 1-8 15,0 0 12-15,-1 1-27 16,-3 2-19-16,2 1 15 16,2 1-9-16,-3 1 19 15,3 0-3-15,0 0-31 16,0 4-4-16,7 20-13 15,7 12 17-15,-2 13 9 16,1 9 3-16,-8 3-11 16,-5-1 8-16,0-9-7 15,0-13 1-15,0-16-3 0,0-12 0 16,-2-6 8 0,-4-4-7-16,0-1 44 0,-6-19-17 15,-1-13-28-15,-2-9-7 16,0-2-52-16,-1-1 15 15,-4 6-3-15,2 5 15 16,-1 0-18-16,5 5 9 16,7 6 41-16,5 2 1 15,2 7-1-15,0 4 0 16,14 8 21-16,9 2-13 16,6 4 1-16,7 16-4 15,3 3 17-15,-3 5 2 16,1-1-18-16,-9-1-4 0,-7-4 0 15,-6 2-2 1,-9 3-6-16,-6 1-9 0,-2-1-104 16,-20-8-159-16</inkml:trace>
  <inkml:trace contextRef="#ctx0" brushRef="#br0" timeOffset="74430.07">2773 6715 314 0,'0'0'54'0,"0"0"-19"0,113-79 3 15,-69 47 20 1,-4-1-4-16,-1 5-38 0,-10 5-5 16,-5 6-8-16,-4 3 6 15,-11 8-9-15,-2 2 4 16,-7 4-10-16,0 0-31 15,0 12 35-15,-10 6 2 16,-1 2 0-16,7 0 11 16,4-4-11-16,0-2 0 15,25-3 6-15,10-6-4 16,11-5-2-16,6-5 0 16,3-18 5-16,-8-5-10 15,-9-3 2-15,-18 1 3 16,-11-1-2-16,-9 0 4 15,0-1-1-15,-8 1 0 0,-17 4 3 16,-3 8 2-16,-8 7 33 16,3 6-28-16,6 6 3 15,12 0 28-15,9 0-24 16,6 4-18-16,0 13 7 16,6 7-9-16,16 6 2 15,4 3 0-15,9 0 13 16,1-1-8-16,-1-5 3 15,-4-5-8-15,-3-4 5 16,-8-2-8-16,-7-2 3 16,-11 0-87-16,-2-2-36 15,-18-7-128-15</inkml:trace>
  <inkml:trace contextRef="#ctx0" brushRef="#br0" timeOffset="74592.78">3309 6509 346 0,'0'0'102'0,"0"0"-32"16,0 0-35-16,0 0 2 16,80-52-5-16,-50 40-31 15,3-5 4-15,-1-2-5 16,2-3-7-16,-5-4-48 16,-3-7-72-16,-6 0-192 15</inkml:trace>
  <inkml:trace contextRef="#ctx0" brushRef="#br0" timeOffset="74962.71">3552 6204 358 0,'0'0'100'0,"0"0"-97"16,0 0 19-16,0 0 17 15,33 96-23-15,-6-72-1 16,2-4 2-16,3-9 1 15,3-8 16-15,1-3-32 16,0-17 25-16,1-15 26 16,-5-9-35-16,-12 0-13 15,-9 0 24-15,-11 3-29 16,0 6 24-16,0 6-24 0,-14 8 0 16,0 9-2-16,2 6 2 15,1 3-1-15,5 2 0 16,2 15-17-16,4 11 14 15,0 5 0-15,6 3 4 16,18 4-3-16,4-1 3 16,10-2-7-16,3-8 0 15,2-6-25-15,-6-12-4 16,-2-8-40-16,-13-3-38 16,-10-11-155-16</inkml:trace>
  <inkml:trace contextRef="#ctx0" brushRef="#br0" timeOffset="75811.79">2964 6442 112 0,'0'0'95'16,"0"0"-26"-16,0 0 23 0,0 0 3 15,0 0-36 1,0 0-12-16,-27-14 1 0,27 5-17 16,12-6-17-16,19-8-14 15,10-11 0-15,11-6 24 16,8-4-20-16,8-2 9 16,4-2-5-16,5-5-5 15,7-4 4-15,3-10-7 16,-4 2-11-16,0 2 8 15,-15 12-20-15,-19 15-26 16,-21 13-9-16,-19 10 58 16,-9 7-10-16,-16 6 9 0,-20 0-27 15,-12 18 4 1,-9 8-22-16,1 8-35 0,10-5-5 16,13-2 66-16,15-8 16 15,12-7 4-15,6-4 0 16,0-6-2-16,12-2-9 15,10-3 11-15,6-13 47 16,-1 0-31-16,-1 2 14 16,-5 2-12-16,-4 4 10 15,-6 0 19-15,-5 5-24 16,-1 1 17-16,-4 2-25 16,-1 0-5-16,0 5-12 15,0 7 2-15,0 7 0 16,0 3 8-16,-9 6-6 15,-5 2 3-15,-5 1-3 0,-3 0 0 16,4-4-4-16,3-5-10 16,5-7-107-16,10-13-90 15</inkml:trace>
  <inkml:trace contextRef="#ctx0" brushRef="#br0" timeOffset="76182.85">4320 6225 516 0,'0'0'39'15,"0"0"-11"1,0 0-26-16,0 0-2 0,0 0-2 16,0 0-59-16,73-54-19 15,-43 34-81-15</inkml:trace>
  <inkml:trace contextRef="#ctx0" brushRef="#br0" timeOffset="76363.4">4520 6106 428 0,'0'0'112'15,"0"0"-9"-15,0 0-54 16,0 0-34-16,0 0-15 0,0 0-147 16,55-24 95-16,-16-8-270 15</inkml:trace>
  <inkml:trace contextRef="#ctx0" brushRef="#br0" timeOffset="76521.25">4705 5946 478 0,'0'0'125'0,"0"0"-13"15,0 0-56-15,0 0-5 16,0 0-45-16,0 0-6 15,-16 0-143-15,25 0-21 0,2 0-232 16</inkml:trace>
  <inkml:trace contextRef="#ctx0" brushRef="#br0" timeOffset="90432.85">7115 4691 205 0,'0'0'95'0,"0"0"-24"16,0 0 6-16,0 0-52 15,0 0 13-15,0 0-27 16,0 0 12-16,-9-5-2 15,9 4-18-15,0-1 2 0,0 2-5 16,0 0 2-16,0 0 9 16,0 0-9-16,-3 0 2 15,3 0 12-15,-1 0-10 16,1 0 3-16,-2 0 2 16,0-1-5-16,1-5 3 15,0 1-9-15,1-3-2 16,0 2-2-16,0-2 4 15,0-1-1-15,0 0 1 16,0-1 0-16,0 0 2 16,0 3-2-16,1-1 0 15,2 1 1-15,-3 2 2 0,2 0-1 16,-2 0-2 0,0 1 0-16,0 1 28 0,0 3-22 15,0-2 3-15,0 2 19 16,0 0-20-16,0 0-7 15,0 0-1-15,0 0-14 16,0 2 14-16,-6 18-18 16,-6 14 18-16,-6 16-2 15,-2 6 6-15,-2 6-4 16,1-3 0-16,3-7 1 16,2-3-1-16,2-6 0 15,3-6 0-15,3-5 4 16,4-8-2-16,4-10-4 0,0-4-4 15,0-7 6 1,0-1-7-16,0-2-11 0,5 0-28 16,12-22-8-16,1-10-238 15</inkml:trace>
  <inkml:trace contextRef="#ctx0" brushRef="#br0" timeOffset="91930.61">6481 4635 353 0,'0'0'132'16,"0"0"-62"-16,0 0-50 15,0 0 43-15,0 0 17 16,0 0-62-16,0 0-8 15,-7-11-9-15,7 11 8 16,0 0-9-16,-2 0 0 16,-1 1-9-16,-4 17 2 15,-1 14 7-15,-2 6 1 16,0 6 3-16,1-1-5 16,-1-5 1-16,3-2 0 15,1-6 0-15,2-4 0 16,1-5 0-16,1-2 0 15,1-5 4-15,1-2-4 0,0-2 0 16,0-1 0 0,0-2-6-16,0-1 6 0,0-5-11 15,9 4 5-15,1-2-9 16,-1-1 8-16,3-1 4 16,1 1 6-16,1-2-6 15,3 0 3-15,2 0-23 16,2 0 15-16,-1 0-22 15,4 0 20-15,0-6-20 16,5-10 13-16,2-1 15 16,-1-7-23-16,-3 2 12 15,-7 2 13-15,-9 5 2 0,-5 4 23 16,-6 2 33 0,0 1-50-16,0-2 29 0,0 4-15 15,-11-1-20-15,-4 3-3 16,-4 1 5-16,4 0-4 15,5 3 2-15,4 0 1 16,3 0 38-16,3 0-26 16,0 0-11-16,0 0-4 15,0 0-3-15,0 0-1 16,0 11-11-16,0 11 15 16,4 6 5-16,4 3-5 15,-1 2 0-15,2 1 5 16,-3-1-4-16,2-2 1 15,-1-4-2-15,0-2-8 0,-2-1 6 16,-4 1-21-16,1 1-46 16,-2-5-31-16,0-7-72 15</inkml:trace>
  <inkml:trace contextRef="#ctx0" brushRef="#br0" timeOffset="93429.62">10861 4746 193 0,'0'0'107'15,"0"0"-15"-15,0 0-12 16,0 0-40-16,0 0 18 16,0 0-49-16,-22 0 25 15,18 0-1-15,1 0 1 0,2 0 5 16,-1 0-12-16,2 0 13 16,0 0 10-16,0 0-42 15,0 0 0-15,0 0-3 16,0 0-2-16,0 0-3 15,0 0 0-15,0 0 0 16,0 0-6-16,0 0 6 16,0 0-2-16,3-8 2 15,18-6 0-15,9-7 3 16,10-6-3-16,2-3-7 16,-4 2 3-16,-3 3-14 15,-8 6 5-15,-5 5 0 0,-10 4-11 16,-6 8-5-16,-4 2-7 15,-2 0-68-15,-2 2-27 16,-19 15 5-16,-4 5 11 16,1-1-57-16</inkml:trace>
  <inkml:trace contextRef="#ctx0" brushRef="#br0" timeOffset="94094.13">11265 4517 347 0,'0'0'126'0,"0"0"-78"16,0 0-15-16,0 0 6 16,0 0-33-16,0 0-6 15,0 0-14-15,6-2 14 16,-2 13-8-16,2 8 10 15,-1 3-2-15,-1 10 6 16,0 2-5-16,-1 4 12 16,-3 4-13-16,0-6 0 15,0-5-4-15,0-6-2 16,0-6-58-16,0-2-2 16,0-10-97-16</inkml:trace>
  <inkml:trace contextRef="#ctx0" brushRef="#br0" timeOffset="94560.37">11361 4570 178 0,'0'0'267'15,"0"0"-198"1,0 0-69-16,0 0-7 0,0 0 7 16,0 0 0-16,-4 26 7 15,12-2 28-15,1-1-23 16,2 5-4-16,1-1 2 15,-1-5-10-15,2-4 10 16,1-7-10-16,3-11 0 16,9 0 4-16,4-17-3 15,-3-15 4-15,3-5-5 16,-7-2 1-16,-8 4 17 16,-7 5-18-16,-8 5 0 15,-2 8 9-15,-23 4-8 16,-8 5-1-16,-4 7-4 0,1 1 4 15,0 0-4-15,7 0 4 16,3 11-11-16,4 6 10 16,5 1-52-16,8 1-6 15,8-5-155-15</inkml:trace>
  <inkml:trace contextRef="#ctx0" brushRef="#br0" timeOffset="94736.77">11487 4546 496 0,'0'0'143'0,"0"0"-51"16,0 0-29-16,0 0-63 15,0 0-93-15,0 0-277 16</inkml:trace>
  <inkml:trace contextRef="#ctx0" brushRef="#br0" timeOffset="102904.78">451 12327 85 0,'0'0'24'16,"0"0"42"-16,0 0-8 16,0 0-5-16,0 0 17 15,0 0-32-15,0 0-22 16,-63-30 39-16,57 26-31 16,2-3 15-16,-2 1 2 15,1 2-9-15,1-3-16 16,1 2 1-16,0-1 13 15,1 2-13-15,1 1-1 16,-1 2-11-16,2-2 38 16,0 3-36-16,0 0-3 15,0 0-4-15,0 0-7 16,0 0 2-16,6 11 3 0,8 11 2 16,1 11 0-16,-2 8 0 15,-4 6 0-15,-3 2 2 16,-3-1 0-16,2-4-4 15,-1-10-2-15,-1-7-27 16,1-15 16-16,-1-7-35 16,0-5 23-16,3-13 26 15,-1-15 1-15,5-9-23 16,1-4 5-16,-5 5 18 16,0 1-1-16,-1 2 2 15,3 2-1-15,-3 4 1 16,5 7 2-16,-3 6-3 0,-3 9 1 15,-2 4 1-15,-2 1 1 16,0 0-3-16,2 0-5 16,-1 14 5-16,2 9 6 15,2 4 5-15,1 3 5 16,1 3-5-16,2-4 18 16,5 0-23-16,3-5-5 15,3 0 9-15,-4-5-10 16,2 0 5-16,2-3-5 15,-3-4-4-15,0-3-11 16,-4-8-78-16,-7-1-94 16</inkml:trace>
  <inkml:trace contextRef="#ctx0" brushRef="#br0" timeOffset="103084.46">723 12443 420 0,'0'0'68'0,"0"0"-30"16,0 0-32-16,0 0-7 16,0 0 1-16,0 0-4 15,69-15 3-15,-39-4-30 16,7-7-54-16,-2-10-65 16,4-11-17-16</inkml:trace>
  <inkml:trace contextRef="#ctx0" brushRef="#br0" timeOffset="103351.57">1028 12100 107 0,'0'0'103'0,"0"0"50"0,0 0-92 16,0 0-33-16,0 0-14 16,0 0-2-16,-24 43 9 15,24-13-8-15,1 4 27 16,10 2-16-16,8 0-4 16,-2-2 13-16,2-3-20 15,-4-7 3-15,-3-6-7 16,-6-7-4-16,-3-5 18 15,0-1-19-15,-3-4-2 16,0 4 12-16,0 4-14 16,-18 7 9-16,-9 6-9 0,-11 2-5 15,-3-1-5 1,2-5-86-16,8-8 9 0,9-9-26 16,7-1-145-16</inkml:trace>
  <inkml:trace contextRef="#ctx0" brushRef="#br0" timeOffset="103558.22">997 12065 392 0,'0'0'146'16,"0"0"-46"-16,0 0-65 0,0 0-16 15,57-75 7-15,-27 60-25 16,7 4-1-16,4 4-35 16,-2 7-68-16,0 0-23 15,-14 0-187-15</inkml:trace>
  <inkml:trace contextRef="#ctx0" brushRef="#br0" timeOffset="104150.85">1535 12383 362 0,'0'0'149'0,"0"0"-115"16,0 0 4-16,0 0 50 15,0 0-22-15,0 0-38 16,-9 0-22-16,9 0 7 16,9-3-10-16,16-14-1 15,10-9 7-15,5-1-9 0,8-7 0 16,-2 1-1-16,2-1 2 15,-5 2-2-15,-5 6-10 16,-11 4-35-16,-11 5 13 16,-10 5-9-16,-6 5-12 15,0 2 6-15,-17 5 17 16,-10 0 15-16,-8 2 9 16,0 9 7-16,8 0 10 15,8-5-1-15,9-1 4 16,6 1-5-16,4-1-5 15,0 4-6-15,2 0 3 16,10 2 0-16,4 1 2 16,-2-2 2-16,2-5-4 0,-7-2 8 15,-1-3 4 1,-7 0 31-16,-1 1-29 0,0-1-12 16,0 2 33-16,0 0-32 15,0 9-1-15,-9 3-4 16,-6 4-42-16,2 2-35 15,5-9-85-15,5-7-212 16</inkml:trace>
  <inkml:trace contextRef="#ctx0" brushRef="#br0" timeOffset="104300.81">1847 12240 308 0,'0'0'119'0,"0"0"-14"16,0 0-37-16,0 0-3 0,0 0-6 15,0 0-49-15,-3-5-10 16,3 11-13-16,-3 5-101 16,0-8-40-16</inkml:trace>
  <inkml:trace contextRef="#ctx0" brushRef="#br0" timeOffset="109180.28">2248 12140 72 0,'0'0'69'16,"0"0"-2"-16,0 0-13 16,0 0-1-16,0 0-3 15,0 0-15-15,0 0-16 16,-59-31 17-16,58 31 22 16,1 0-29-16,0 0-16 15,-2 0-7-15,2 0-1 16,0 0-9-16,0 9 4 15,0 13 0-15,0 9 21 16,0 11-1-16,0 6 15 16,0 1-8-16,0-3-27 15,2-7 15-15,-2-12-15 0,0-11 0 16,1-13 6-16,-1-3-3 16,0 0 11-16,0-22 38 15,0-21-52-15,0-13-75 16,0-6-31-16,0 2 61 15,0 8 19-15,0 3-49 16,0 10 9-16,0 9 3 16,-1 12 63-16,1 9 20 15,0 8 12-15,0 1-28 16,3 5 7-16,11 15 18 16,2 9 3-16,2 4 23 15,0 3-36-15,4 1 16 0,-2 0-22 16,2-4-11-1,-1-6 10-15,0-5-12 0,-4-5 6 16,-4-1-6-16,-6-2-28 16,-7-5-61-16,0-9-232 15</inkml:trace>
  <inkml:trace contextRef="#ctx0" brushRef="#br0" timeOffset="109745.29">2144 12320 251 0,'0'0'58'15,"0"0"20"-15,0 0-12 0,92-44-3 16,-56 25-25-16,4-3-6 16,-2 0-22-16,3 0 5 15,-5 3-15-15,-4 1 0 16,-6 4 6-16,-8 4-3 15,-9 2-3-15,-4 7 0 16,-5 0 2-16,0 1 22 16,0 0-17-16,0 0 3 15,0 0 17-15,0 0-25 16,-8 2-1-16,-4 16-1 16,2 4 0-16,10 3-6 15,0-1 6-15,4 0-1 16,17-7-6-16,9-4 12 0,6-7-5 15,5-6 0-15,1-2 1 16,-1-20 18-16,-2-7-19 16,-7-7 0-16,-7-3 5 15,-8-3 0-15,-9 0-5 16,-8 2 0-16,0 8 0 16,-8 7-7-16,-7 10 7 15,-6 7 0-15,0 8-3 16,3 0 5-16,2 1-4 15,8 12 1-15,5 3-2 16,3 1-4-16,0 4 3 0,11 4 4 16,11 2 8-1,5 1-5-15,3 0 8 0,1 0-11 16,-1-6 6 0,0-2 0-16,-5-4-6 0,-4-1-6 15,-6-4-27-15,-6-3-59 16,-9-6-96-16</inkml:trace>
  <inkml:trace contextRef="#ctx0" brushRef="#br0" timeOffset="109926.37">2807 12132 48 0,'0'0'210'0,"0"0"-173"16,0 0-13-16,112-49 10 15,-70 28 33-15,4-2-67 16,-1-1-1-16,1 2-22 16,-4-2-72-16,-9-2-162 15</inkml:trace>
  <inkml:trace contextRef="#ctx0" brushRef="#br0" timeOffset="110394.62">3248 11901 514 0,'0'0'110'0,"0"0"-77"16,0 0 9-16,0 0-1 15,0 0-6-15,0 0-35 16,68-68 4-16,-62 68-8 15,0 0 4-15,-1 6-36 16,1 13-4-16,-6 4-56 16,0 5 39-16,0 0-23 15,0-1-12-15,-3-5 38 16,3-5 43-16,0-3 11 16,0-3 14-16,0-2 26 0,0-1 11 15,0-2 8 1,7 5 4-16,3 0-16 0,4 1-21 15,4 1-14 1,-1 1 2-16,-6-5-14 0,1 0 11 16,-7-4-11-16,-5 1 2 15,0 3 12-15,0 1-13 16,-20 6 5-16,-7 4 9 16,-9 2-14-16,-8 1-2 15,-4 2-6-15,-4 2-41 16,0-5 2-16,11-5-35 15,13-14-70-15,17-3-102 16</inkml:trace>
  <inkml:trace contextRef="#ctx0" brushRef="#br0" timeOffset="111078.1">2456 12051 244 0,'0'0'88'0,"0"0"-68"15,0 0 87-15,86-53-22 16,-48 30-20-16,9-2-10 15,-1 1-40-15,2 2-2 16,4-2-13-16,5-1 2 16,1 0-14-16,3-1-3 0,-3-1-34 15,-8 1-11 1,-13 4-11-16,-15 7-26 0,-14 5 51 16,-8 5 10-16,-6 4 11 15,-21 1 13-15,-9 0 12 16,-7 3 31-16,-7 6-18 15,4 3 36-15,6-4 1 16,13-1-15-16,15-4 3 16,9-1-32-16,3-2-4 15,0 2-2-15,9 1 1 16,9 1 8-16,2 0-9 16,2 1 3-16,-4 0 5 15,-3 1-8-15,-2 0 0 16,-4-3 4-16,-1 5-2 0,-2-2 2 15,-3 1-4-15,-3 2 0 16,0 2 6-16,-3 7-4 16,-17 6-4-16,4 4-1 15,1-1-67-15,5-10-101 16,8-8-28-16</inkml:trace>
  <inkml:trace contextRef="#ctx0" brushRef="#br0" timeOffset="111416.53">3775 12037 489 0,'0'0'59'0,"0"0"-58"0,0 0 16 16,0 0 70-1,0 0-61-15,0 0-26 0,-6 7-2 16,6-7-98-16,9 0-60 16,7-9-109-16</inkml:trace>
  <inkml:trace contextRef="#ctx0" brushRef="#br0" timeOffset="111582.07">3907 12000 390 0,'0'0'137'0,"0"0"-79"0,0 0-58 15,0 0-10-15,0 0-49 16,0 0-3-16,31 8-138 16</inkml:trace>
  <inkml:trace contextRef="#ctx0" brushRef="#br0" timeOffset="111763.39">4181 11894 353 0,'0'0'175'0,"0"0"-64"16,0 0 7-16,0 0-30 0,0 0-30 15,0 0-51 1,0 0-7-16,-19-11-72 0,7 34-54 15,-6 4-20-15</inkml:trace>
  <inkml:trace contextRef="#ctx0" brushRef="#br0" timeOffset="116187.25">4593 4325 191 0,'0'0'58'16,"0"0"-19"-16,0 0-25 15,0 0-12-15,0 0 1 16,0 0-3-16,0 0-19 16,-2 0-14-16,-2 8 7 15,-3 4-42-15,-5-1-65 16</inkml:trace>
  <inkml:trace contextRef="#ctx0" brushRef="#br0" timeOffset="190219">6268 5053 139 0,'0'0'90'16,"0"0"-30"-16,0 0-10 15,0 0-7-15,0 0-29 16,0 0 18-16,0 0-32 15,0 0 2-15,-30-21 0 16,27 21-1-16,0-3 6 16,3 3 1-16,-3 0 31 15,3 0-24-15,-4 0 3 16,2-1 0-16,1 1-16 16,-2-2 2-16,3 2 3 15,-3 0-4-15,0 0-3 16,1 0 0-16,-2 0 0 0,1 0-6 15,1 0 6-15,-1 0 0 16,-1 0 0-16,1 0 4 16,0 0-3-16,0 0-1 15,3 0 0-15,0 0-4 16,0 0 4-16,0 0 0 16,0 0 0-16,0 0 3 15,0 0-8-15,0 0 4 16,0 0-9-16,3 0 9 15,18 0 0-15,13 0 1 16,15-6 18-16,9-9-14 16,8-6 8-16,4-6-12 15,3-5 0-15,2-2 4 0,1 0-2 16,-8 1-2 0,-8 5 0-16,-15 6 5 0,-12 2-5 15,-6 7 0-15,-13 4 0 16,-6 7-2-16,-5 1 2 15,-3 1-11-15,0 0 7 16,0 0 2-16,0 0-3 16,-9 1 5-16,-4 7-1 15,1 3-4-15,4-2 2 16,1 2-14-16,2 5-26 16,1 3-45-16,-4-2-66 15</inkml:trace>
  <inkml:trace contextRef="#ctx0" brushRef="#br0" timeOffset="192214.17">5990 4191 131 0,'0'0'119'0,"0"0"-57"16,0 0 26-16,0 0-12 15,0 0-17-15,0 0-21 0,0-17 12 16,0 17-6-16,0 0-24 16,0 0-10-16,0 0-10 15,0 0-4-15,-1 8-32 16,-1 17 9-16,-2 6 27 16,-3 10 1-16,1-4-1 15,0-4 0-15,6-9-2 16,0-9 2-16,0-11 0 15,0-1-6-15,0-3 5 16,0 0-3-16,0 0 8 16,0 0-3-16,3-1 31 15,13-14-17-15,2 0-13 0,0 3-2 16,0 2-8-16,-1 3 6 16,3 2-25-16,4 5 12 15,2 0 13-15,6 0-6 16,1 0 8-16,-2 2 0 15,1 7-7-15,-4-3 1 16,-4 2 6-16,-7-2 0 16,-6 3-3-16,-6 0 3 15,-5 4 0-15,0 4 0 16,-2 5 0-16,-16 1 7 16,-7 4-2-16,-4-1 2 15,1-4 3-15,-2-1-6 16,0-1 1-16,-1-1-5 0,9-5 5 15,1-4 6-15,10-5-10 16,5-3 5-16,5-2 34 16,1 0-12-16,0 0-14 15,0 0-14-15,0 0-5 16,6-10-43-16,10-8-137 16,5-4-52-16</inkml:trace>
  <inkml:trace contextRef="#ctx0" brushRef="#br0" timeOffset="193047.24">5979 4241 172 0,'0'0'53'15,"0"0"-10"-15,0 0 17 16,0 0 22-16,0 0-50 16,0 0-6-16,-6-7-16 15,19-3 0-15,5-4 22 16,6-1-3-16,2 0-12 0,1-2 6 15,3 3-5 1,3-1-4-16,4-2-14 0,4-1 2 16,5 1 6-16,-3 2-8 15,0-1 0-15,-7 2 0 16,-11 5 5-16,-6-1-5 16,-9 6 0-16,-9 3 0 15,0 1 9-15,-1 0-6 16,0 0 4-16,0 0 0 15,-7 0-7-15,-12 12-38 16,-2 5-33-16,-4 5-66 16,2-8-190-16</inkml:trace>
  <inkml:trace contextRef="#ctx0" brushRef="#br0" timeOffset="195394.73">11294 4715 136 0,'0'0'82'16,"0"0"-26"-16,0 0 1 16,0 0-7-16,0 0-31 15,0 0 11-15,-23-27 0 16,17 25-16-16,0-2 30 16,0 2-30-16,0 1-10 15,0 0-4-15,0 1 6 16,0 0 0-16,1 0-6 0,1 0 0 15,2 0 29-15,1 0 10 16,1 0-23-16,0 0-16 16,0 0 2-16,0 0-8 15,0 0 6-15,0 0-14 16,0 0 8-16,6 0-2 16,15-2 8-16,12-9 16 15,10-8 4-15,8-3 9 16,3-2-27-16,2-2 1 15,-5 5 6-15,-5 1-7 16,-7 5 1-16,-8 6-3 16,-6 0 0-16,-7 5-4 0,-7 0 4 15,-8 4-6-15,-2 0 2 16,-1-3 1-16,0 3 3 16,-3-1 0-16,-10 1-2 15,-4 0-6-15,1 0-38 16,4 4-4-16,6 5-31 15,3-3-141-15,3-4-5 16</inkml:trace>
  <inkml:trace contextRef="#ctx0" brushRef="#br0" timeOffset="195915.75">11939 4432 250 0,'0'0'165'16,"0"0"-88"-16,0 0-8 15,0 0-7-15,0 0-19 16,0 0-14-16,-10 0-29 16,10 0-13-16,0 2 6 15,0 15 5-15,10 3 1 16,-4 5-1-16,0 0 2 16,-2 4 3-16,-2 1-3 15,-2 3 0-15,3-4 5 16,-1-3-3-16,2-6-4 15,0-5 2-15,-1-3-36 16,1-5-13-16,1-2-13 0,-2-3-36 16,-3-2-109-16</inkml:trace>
  <inkml:trace contextRef="#ctx0" brushRef="#br0" timeOffset="196351.87">12139 4420 298 0,'0'0'104'16,"0"0"15"-16,0 0-41 15,0 0-24-15,0 0-35 16,0 0-1-16,-5-3-18 16,5 3-9-16,0 14 8 15,0 6 1-15,2 7 8 0,6 4-3 16,0 1-2-1,-2 1 7-15,2-1-10 0,-2-3 0 16,2-7 5-16,0-8-4 16,0-3 1-16,-4-5-2 15,2-3 0-15,-5 1-7 16,0-4-6-16,-1 0-16 16,0 0 20-16,0 0-39 15,-5 0-198-15</inkml:trace>
  <inkml:trace contextRef="#ctx0" brushRef="#br0" timeOffset="196541.05">12191 4665 286 0,'0'0'186'0,"0"0"-35"15,0 0-27-15,0 0-77 16,0 0 24-16,0 0-48 15,-14-14-23-15,14 11-4 16,0-2-59-16,0-1-89 16,0-7-191-16</inkml:trace>
  <inkml:trace contextRef="#ctx0" brushRef="#br0" timeOffset="200260.17">20399 9019 172 0,'0'0'105'16,"0"0"-70"-16,0 0-1 16,0 0 1-16,0 0 6 15,0 0-8-15,0 0 6 16,-52 0 2-16,52 0 30 16,-2 0-22-16,2 0-18 15,0 0-6-15,0 0-15 16,0 0 2-16,0 0-12 15,0 0 4-15,0 0-1 0,0 0-3 16,0 0 0-16,0 0-1 16,0 0 4-16,0 0-6 15,0 0 3-15,0 0-14 16,0 0 10-16,0 0-23 16,22 0 27-16,16 0 9 15,17-19-6-15,18-8 15 16,4-4-16-16,6-3 3 15,-4 3 2-15,-9 2-7 16,-10 7 0-16,-17 5 3 0,-16 7-2 16,-12 5 5-1,-11 2-6-15,-4 3 1 0,0 0 4 16,0-2-1 0,-6 2-7-16,-17 0 3 0,-4 0-52 15,-3 0 35-15,6 3-42 16,10 4-15-16,9-4-11 15,5-3-131-15</inkml:trace>
  <inkml:trace contextRef="#ctx0" brushRef="#br0" timeOffset="201522.32">19540 8495 80 0,'0'0'70'0,"0"0"13"16,0 0-21-16,0 0 3 15,0 0-18-15,0 0 15 16,-17-56-16-16,13 48 0 15,1 2 13-15,0 3 50 16,2 3-60-16,1 0-11 16,0 0-21-16,0 0-17 15,0 0-7-15,0 17-27 16,0 11 34-16,0 4 2 16,0 2-2-16,0-2 0 15,0-1-1-15,1-3 0 16,1-1-20-16,-1 0-42 15,-1-3-51-15,0-8-10 0,0-8-252 16</inkml:trace>
  <inkml:trace contextRef="#ctx0" brushRef="#br0" timeOffset="201888.22">19657 8412 352 0,'0'0'98'0,"0"0"48"15,0 0-55-15,0 0-29 16,0 0-14-16,0 0-21 15,0-23-27-15,2 23-6 16,3 0-2-16,-2 13 2 16,7 7 4-16,-4 5 2 15,-3 6 0-15,-2 2 3 16,1 4-3-16,-2 0 0 16,0-2 1-16,0-3-1 15,0-3-30-15,0-5-36 16,0-5-35-16,0-5-1 0,0-8-85 15</inkml:trace>
  <inkml:trace contextRef="#ctx0" brushRef="#br0" timeOffset="204186.18">22477 9198 94 0,'0'0'112'0,"0"0"-43"0,0 0 52 16,0 0-25-16,0 0-40 16,0 0-17-16,0 0 15 15,-24-55-40-15,23 52 26 16,1-2-13-16,-2 2-17 15,2 2 18-15,0-1-24 16,0 2-1-16,0 0 5 16,0 0-8-16,0-1-7 15,12-4-1-15,22-4 8 16,14-6 12-16,15-4-12 16,13-5 0-16,0-7 12 15,9-2-10-15,-3-6-1 16,-4 1-1-16,-6 1 4 0,-15 7-9 15,-20 10 5-15,-17 7-19 16,-16 9 14-16,-6 4-72 16,-34 0-121-16,-15 13-105 15</inkml:trace>
  <inkml:trace contextRef="#ctx0" brushRef="#br0" timeOffset="204952.92">23602 8293 376 0,'0'0'107'0,"0"0"-14"16,0 0-25-16,0 0-10 16,0 0-27-16,0 0-27 15,0-7-8-15,6 7-15 16,1 24 9-16,1 11 3 0,-1 10 12 15,-4 7-5-15,-3 3 0 16,0-4 4-16,0-3-7 16,0-8 3-16,0-8-44 15,0-7-12-15,0-8-20 16,0-15-86-16</inkml:trace>
  <inkml:trace contextRef="#ctx0" brushRef="#br0" timeOffset="205818.32">23809 8297 328 0,'0'0'102'0,"0"0"-25"16,0 0-16-16,0 0 16 15,0 0-13-15,0 0-37 16,-21-17-1-16,21 17-16 15,0 0-10-15,0 0 28 16,0-1-24-16,0-4 9 0,8-6-9 16,12-2-1-1,12-2-6-15,5 1 3 0,2 3 0 16,-4 5-2-16,-2 6 2 16,-7 0-9-16,-8 3-7 15,-5 16-18-15,-10 2 13 16,-3 6 5-16,-2 6 9 15,-17 2-2-15,-8-2 9 16,1-2-7-16,2-9 1 16,6-6 12-16,6-3-10 15,4-5 4-15,4-1 0 16,2-1-1-16,2-1 1 16,0 2-3-16,0 2-4 15,0 0 9-15,0 3-7 16,8-1 2-16,1 3 3 15,-2-3 0-15,-1 0 0 0,2-2 0 16,-5 0-2-16,0-2 6 16,-1 0-5-16,-2 0 1 15,0 0 0-15,0 0-5 16,0-1 5-16,0 0 0 16,-3-1 2-16,-7 1 1 15,-2 0 11-15,-7 5-7 16,-3-2-7-16,-4 1 11 15,1 1-8-15,1 1-3 0,2-1 0 16,6 0-8 0,2 0-42-16,8-3-71 0,6-5-72 15,0-1-15-15</inkml:trace>
  <inkml:trace contextRef="#ctx0" brushRef="#br0" timeOffset="213095.08">606 13372 17 0,'0'0'277'16,"0"0"-208"-16,0 0 8 15,0 0-10-15,0 0-27 16,0 0 5-16,0 0 2 15,0 0-2-15,-23-60 9 0,20 56-39 16,-1 1-3-16,3 0 24 16,-2 3-27-16,3 0-7 15,0 0 0-15,0 0 0 16,0 0-4-16,0 0-2 16,-3 0-15-16,-3 19 13 15,-2 9-6-15,2 10 12 16,-1 5-1-16,2 4 9 15,5 1-11-15,0-5 3 16,0-4 0-16,12-3-9 16,2-8 5-16,5-8-21 15,-1-5 4-15,4-8-9 0,-1-7 21 16,-1 0 7-16,-3 0 2 16,-6 0 3-16,-2 0-3 15,-6 0-1-15,0 0 0 16,-3 8-3-16,0 15 4 15,-3 12 0-15,-18 8 5 16,-6 4 4-16,-3-4-9 16,2-8-7-16,3-10 6 15,2-8-13-15,5-9 13 16,8-8-32-16,1-17-18 16,6-30-151-16</inkml:trace>
  <inkml:trace contextRef="#ctx0" brushRef="#br0" timeOffset="213324.69">532 13456 409 0,'0'0'86'0,"0"0"-25"15,0 0-44-15,47-76 46 16,-26 48-17-16,6 0-38 16,3-1-3-16,-2 5-5 0,0 4-8 15,-4 8-55 1,-6 7-63-16,-9 5-150 0</inkml:trace>
  <inkml:trace contextRef="#ctx0" brushRef="#br0" timeOffset="213594.52">794 13682 304 0,'0'0'100'0,"0"0"-19"0,0 0-41 16,0 0-18-16,0 0-14 16,0 0-3-16,46-58-5 15,-32 49 0-15,2 3-7 16,2 1-20-16,0-1-84 16,-2-2-90-16</inkml:trace>
  <inkml:trace contextRef="#ctx0" brushRef="#br0" timeOffset="214243.01">1022 13152 314 0,'0'0'107'15,"0"0"-23"-15,0 0-33 16,0 0-19-16,0 0-32 16,0 0-8-16,-12 22 3 15,12 0 5-15,3 7 18 16,6 3-18-16,3 4 30 15,0 0-2-15,0 1-13 16,3-3 4-16,1-1-10 16,2-7-9-16,6-2 9 0,0-6-9 15,1-4 0-15,4-4 0 16,-3-9-4-16,0-1 2 16,-6 0 0-16,-1-1 2 15,-6-12 1-15,-3 1 0 16,-5-2-1-16,-5 0 15 15,0 0 0-15,0 3 27 16,-12 0-3-16,-9 5-19 16,-1 2 14-16,-1 4-34 15,-2 0-5-15,4 7 2 16,9 10-37-16,2 2-13 16,5 6-23-16,5-1-50 15,0-5-30-15,0-8-131 0</inkml:trace>
  <inkml:trace contextRef="#ctx0" brushRef="#br0" timeOffset="-214654.55">1629 13304 261 0,'0'0'238'0,"0"0"-147"16,0 0-33-16,0 0-5 15,0 0-9-15,0 0-44 16,-1 3 0-16,1-3-4 15,4 0 2-15,15 0 2 16,7 0 14-16,4-13-13 16,2-6 1-16,1-5 0 15,-3-2 3-15,-2 0-5 16,-8 3 0-16,-4 2 0 16,-7 8 0-16,-9 1 2 15,0 5-2-15,0 2 0 16,-18 5-10-16,-12 0 2 0,-11 3-30 15,-6 16 9 1,0 3 28-16,11-8-11 0,14-3 12 16,13-7-1-16,9-4 1 15,0 0-2-15,22 0-23 16,12-12 25-16,8-3 33 16,0 3-17-16,-9 5-4 15,-3 4-3-15,-11 3-8 16,-1 0 10-16,-6 1-11 15,-4 7 0-15,-3 3 4 16,-5-1-4-16,0 7 0 16,-6 7 5-16,-18 7-4 0,-4 5-2 15,-6-2-22-15,8-2-22 16,1-6-18-16,10-7-37 16,5-10-123-16</inkml:trace>
  <inkml:trace contextRef="#ctx0" brushRef="#br0" timeOffset="-210958.56">2545 13026 235 0,'0'0'141'16,"0"0"-43"-16,0 0-44 16,0 0-36-16,0 0-11 15,0 0-7-15,0 0 0 16,-12 28 3-16,12 19 15 15,-3 11 36-15,1 8-25 16,-2-1-12-16,-2-8 6 16,3-12-21-16,3-11-1 15,-1-15 1-15,1-9 3 16,0-7 0-16,0-3-3 16,-2 0 25-16,0-23 68 15,0-18-95-15,0-17-22 16,2-10-30-16,0-1-15 15,0 2 9-15,0 5-18 0,0 8 31 16,6 9 38-16,2 10-7 16,2 10 14-16,2 11 0 15,1 10 4-15,2 4-5 16,0 20 6-16,2 18-5 16,0 13 22-16,-3 5-16 15,2 4 5-15,-1-7-2 16,0-7-7-16,0-9 10 15,-2-11-12-15,-4-6 0 16,-4-4-3-16,-2-7-85 16,-3-9-160-16</inkml:trace>
  <inkml:trace contextRef="#ctx0" brushRef="#br0" timeOffset="-210441.48">2539 13268 256 0,'0'0'63'0,"0"0"2"16,0 0 36-16,101-43-48 15,-62 16 8-15,3-3-25 16,-2 0-21-16,-3 4 6 16,-7 4-20-16,-7 8 1 15,-10 6-2-15,-8 5 4 16,-5 3 6-16,0 0-10 0,0 7 1 15,0 14 3-15,-11 11-3 16,1 2 2-16,5 0-3 16,5-5 5-16,0-7-5 15,8-2 0-15,10-7-1 16,4-7-6-16,3-6 6 16,2 0-2-16,0-15 2 15,-3-12-1-15,-6-4-10 16,-5-3 6-16,-7-2 1 15,-6 2 1-15,0 0 6 16,-1 3-2-16,-13 4 5 16,-5 6 15-16,4 6 18 15,3 5 0-15,4 5 5 0,8 3 4 16,0 2-47 0,0 0-8-16,5 0-1 0,16 17 9 15,6 5 7-15,4 2-7 16,2 5 0-16,-5-4 3 15,-4-2 1-15,-6-1-8 16,-5-3-9-16,-8-4-41 16,-5-1-2-16,0-1-54 15,-15-8-90-15</inkml:trace>
  <inkml:trace contextRef="#ctx0" brushRef="#br0" timeOffset="-210260.29">3024 13067 356 0,'0'0'97'0,"0"0"-50"16,0 0-27-16,0 0-5 15,95-38-1-15,-65 23-11 16,0-4 0-16,6-4-3 16,-1-4-4-16,0-5-20 15,-4-5-160-15,-8 2-159 16</inkml:trace>
  <inkml:trace contextRef="#ctx0" brushRef="#br0" timeOffset="-209775.25">3349 12804 544 0,'0'0'150'16,"0"0"-48"-16,0 0-70 16,0 0-21-16,14-75 19 15,-3 64-24-15,3 5-3 16,0 1-3-16,0 5-19 16,-2 0-34-16,0 9-35 0,-5 7-14 15,-1 3 15-15,-4-1 19 16,-1 2-14-1,-1-4 35-15,0-2 45 0,2 1 2 16,-2-5 14-16,3-2 51 16,-3 1 24-16,3-1-29 15,1 4 13-15,2 3-27 16,2 2-17-16,3 6 4 16,3-1-32-16,2 3-1 15,-5-4 10-15,1-2-10 16,-6-5 5-16,-3-3-5 15,-3 2-25-15,0 4 22 16,-14 3-12-16,-14 3-17 16,-6 2-12-16,-7-3-18 15,-5 1 30-15,-2-4 10 0,1-3-2 16,8-6 19-16,14-10-4 16,15-2-25-16,9-24-350 15</inkml:trace>
  <inkml:trace contextRef="#ctx0" brushRef="#br0" timeOffset="-209189.66">2937 12928 17 0,'0'0'113'0,"0"0"-79"16,0 0-7-16,0 0-2 15,0 0 20-15,0 0-23 16,-40 26 18-16,46-26 9 15,21-7 49-15,13-15-32 16,9-12-34-16,9-7-17 16,-2-5-2-16,0-3-13 0,-6 3 4 15,-9 5-3-15,-5 7-1 16,-9 5 0-16,-11 8-2 16,-8 7 6-16,-8 6-6 15,0 2 2-15,-11 6-1 16,-17 0-5-16,-8 8-8 15,-6 14 14-15,4-1 3 16,11-5-3-16,13-5 4 16,10 0-4-16,4-2 0 15,0 5-6-15,9 5 6 16,10 6 0-16,2 2 5 16,2-1-3-16,-3-4 2 0,-6-6-4 15,-2-5 1-15,-6-3 2 16,-5 0-3-1,-1 3 0-15,0 6 4 0,0 6-3 16,-9 9-1-16,-6-1-103 16,5-6-160-16</inkml:trace>
  <inkml:trace contextRef="#ctx0" brushRef="#br0" timeOffset="-208933.84">3778 13000 432 0,'0'0'147'0,"0"0"-119"15,0 0-26-15,0 0-2 16,0 0 0-16,0 0 6 16,-6-3-12-16,23-11-63 15,5-3-23-15,2-4-114 16</inkml:trace>
  <inkml:trace contextRef="#ctx0" brushRef="#br0" timeOffset="-208760.34">4034 12864 337 0,'0'0'210'0,"0"0"-83"15,0 0-61-15,0 0-28 16,0 0-12-16,0 0-26 16,-2 0-27-16,18-3-75 15,11-11 28-15,3-12-119 16</inkml:trace>
  <inkml:trace contextRef="#ctx0" brushRef="#br0" timeOffset="-208590.5">4354 12634 357 0,'0'0'168'0,"0"0"-117"16,0 0 44-16,0 0 5 15,0 0-54-15,0 0-32 16,0 0-14-16,0 0-5 15,0 0-53-15,0 0-51 16,-1 8 36-16,-5-5-147 16</inkml:trace>
  <inkml:trace contextRef="#ctx0" brushRef="#br0" timeOffset="-198602.57">6214 4087 22 0,'0'0'67'0,"0"0"-43"16,0 0 13-16,0 0 4 15,0 0-10-15,0 0-12 0,0 0 0 16,-3-28 2-16,2 24 21 15,-1 1-6-15,1 2-3 16,1 1-12-16,0 0-8 16,0 0-13-16,0 0-16 15,-2 0 12-15,2 0-25 16,0 0 20-16,0 0 9 16,-1 0 9-16,-2-1 21 15,0-2-28-15,0 1-2 16,-3-1 18-16,3 3-18 15,0 0 0-15,3 0 1 16,0-3 0-16,0 3-1 16,0 0 0-16,0 0 3 0,0-1 6 15,0-3 13-15,0 0-13 16,0-1 2-16,0-2-3 16,0 3 17-16,0-1 4 15,0-1-13-15,0 2 19 16,0-2-15-16,0 2 6 15,0 2 9-15,0-1-22 16,0 3 19-16,0 0-27 16,0 0-1-16,0 0-8 15,0 17-26-15,0 21 17 16,0 23 10-16,-5 16 6 16,-4 9-3-16,-1 4 0 0,5-6 1 15,3-7-4-15,2-9 3 16,0-12 0-16,0-8 2 15,0-9-1-15,0-9 1 16,0-8-2-16,0-10 0 16,0-6 3-16,0-4-3 15,0-2 0-15,0 0 10 16,0 0-6-16,0 0 8 16,0 0 27-16,0-1 8 15,0-10-30-15,-2-3-17 16,1 0-23-16,1 3-23 15,0-1-75-15,0 0-252 16</inkml:trace>
  <inkml:trace contextRef="#ctx0" brushRef="#br0" timeOffset="-193790.87">5816 4817 136 0,'0'0'56'16,"0"0"-47"-16,0 0 42 15,0 0-5-15,0 0 3 16,0 0 13-16,0 0-16 16,-3-17-21-16,3 16 7 15,-2-1-19-15,1 1 1 16,-1 0-6-16,-1-1-7 16,0 1 9-16,-1 0-10 0,1 1 0 15,-1-2 4 1,1 1-3-16,-2 1 2 0,2-1 1 15,0 1 0-15,-3-2 4 16,2 2-8-16,2 0 0 16,-2-2 10-16,1 2-6 15,-2 0 4-15,1 0 4 16,-2 0-10-16,0 0 4 16,1 0-6-16,1 0 0 15,1 5-2-15,0 7 3 16,1 5-3-16,1 9-1 15,1 5 3-15,0 6-1 16,0 2 1-16,0 0 0 16,1 1 0-16,10 1 4 15,4 0-4-15,0-2 0 0,6-5 0 16,-1-7 1 0,1-8-1-16,3-7 0 0,-1-7 6 15,-4-3-4-15,-3-2 3 16,-5 0-5-16,-3 0 0 15,-3 0 11-15,-3 0 1 16,-1-6 36-16,-1-4-13 16,0-3-32-16,2-2 1 15,-2 0-4-15,0-2 0 16,0-2 1-16,0 1-1 16,0-2 0-16,0 2 3 15,0 2 0-15,-2 4-1 0,-6 2 1 16,-3 4-2-16,-1 2 3 15,-7 4-4-15,-7 0-4 16,-2 1 3-16,-3 16-5 16,1 5 1-16,10-1-35 15,7 2-19-15,7-4 4 16,6-6-73-16,8-12-116 16</inkml:trace>
  <inkml:trace contextRef="#ctx0" brushRef="#br0" timeOffset="-191493.97">11949 4668 149 0,'0'0'65'15,"0"0"-4"-15,0 0 2 16,0 0 49-16,0 0-84 0,0 0 6 16,0 0-11-16,-53-52-3 15,44 47 5-15,-1 3-25 16,-1 0 3-16,2 2-4 16,3 0 1-16,-2 0-2 15,-2 0-3-15,1 0 6 16,0 2-1-16,2 0 0 15,4 0 1-15,0 1-2 16,0-2 1-16,0 3-1 16,0 2-4-16,1 0 7 15,1 3-2-15,1-2 0 16,0 1-2-16,3-5-3 0,16-3 5 16,8 0 0-1,15-9 5-15,7-18-3 0,6-5 0 16,2-3-2-16,-4 3 3 15,-9 7-1-15,-5 3-2 16,-11 10 0-16,-12 2-5 16,-7 5-2-16,-5 5-14 15,-4 0-31-15,-4 0-48 16,-19 15 82-16,-8 2 12 16,-4 0-4-16,8-2 7 15,7-5-15-15,13-2-61 16,7-8-108-16</inkml:trace>
  <inkml:trace contextRef="#ctx0" brushRef="#br0" timeOffset="-191218.87">12354 4355 349 0,'0'0'112'0,"0"0"-44"15,0 0-53-15,0 0-6 16,0 0-9-16,0 0 0 16,-3 43 3-16,10-16-3 0,-1 4 4 15,-1 1-4 1,3 1 1-16,0 1 8 0,2 0-9 15,-1 0-29-15,0-6-70 16,3-11-54-16</inkml:trace>
  <inkml:trace contextRef="#ctx0" brushRef="#br0" timeOffset="-190808.59">12537 4388 334 0,'0'0'49'15,"0"0"59"-15,0 0-52 0,0 0 17 16,0 0-63-16,0 0-8 16,88-63 0-16,-55 63-2 15,-3 0 1-15,-6 10-4 16,-8 10 3-16,-10 3-3 15,-6 4 1-15,0 2-11 16,-15 0-1-16,-8 0 1 16,-3-4 13-16,2-4-5 15,2-6 5-15,8-6 0 16,2-4-2-16,8-2 5 16,4-3 0-16,0 0 13 15,0 0-15-15,25-5 12 0,16-14-13 16,12-4 0-16,7-5 4 15,-3 1-2-15,1 2-2 16,-8 3 0-16,-11 6 0 16,-12 3-7-16,-14 9 0 15,-13 2-61-15,0 2-168 16</inkml:trace>
  <inkml:trace contextRef="#ctx0" brushRef="#br0" timeOffset="-190625.66">12828 4503 462 0,'0'0'114'16,"0"0"-75"-16,0 0-39 15,0 0-20-15,0 0-198 16,0 0 25-16</inkml:trace>
  <inkml:trace contextRef="#ctx0" brushRef="#br0" timeOffset="-188677.88">19922 8405 167 0,'0'0'118'15,"0"0"-15"-15,0 0 9 0,0 0-71 16,0 0 5-16,0 0-3 16,-19-19-30-16,-4 28-13 15,-11 16-5-15,-10 11 5 16,-9 7-4-16,-7 5 4 15,-4 1 0-15,0-3-5 16,0-3-21-16,7-7-17 16,6-6-9-16,8-6-32 15,18-8-20-15,14-13-80 16</inkml:trace>
  <inkml:trace contextRef="#ctx0" brushRef="#br0" timeOffset="-188204.37">19239 7935 280 0,'0'0'123'15,"0"0"-59"-15,0 0-12 16,0 0-3-16,0 0-48 16,0 0-1-16,-8 1 0 0,8 21 3 15,0 9-3-15,0 11 0 16,0 5 13-16,0 4-9 15,0-3-1-15,0-7-3 16,0-7-86-16,0-14-81 16,0-16-113-16</inkml:trace>
  <inkml:trace contextRef="#ctx0" brushRef="#br0" timeOffset="-187725.61">19501 7897 410 0,'0'0'73'15,"0"0"21"-15,0 0-16 16,0 0-29-16,0 0-36 15,0 0-13-15,56-70 6 16,-30 70-14-16,0 0 8 16,-2 6 0-16,-5 8-5 15,-7 2 7-15,-6 0-4 16,-6 2-1-16,0 0 3 16,0 2-7-16,-8-1 7 15,-5 1 0-15,-2-3 2 0,1-2 0 16,0-3-2-1,2-4 0-15,3-2 0 0,0-2 2 16,7-3-2-16,2 1 0 16,0-2-5-16,0 0 4 15,5 0 1-15,20-3 0 16,11-13 0-16,6-1 2 16,-2-3-2-16,-6 4 0 15,-7 2 5-15,-6 4-5 16,-8 4 2-16,-4 5-2 15,-9 1-16-15,-5 4-119 16,-31 12-187-16</inkml:trace>
  <inkml:trace contextRef="#ctx0" brushRef="#br0" timeOffset="-186365.55">24024 8111 12 0,'0'0'56'16,"0"0"-8"-16,0 0-19 15,0 0 14-15,0 0 12 16,0 0 40-16,42-24 28 0,-41 18-86 16,1-2 24-1,-1 0-24-15,-1 4 1 0,0 1-7 16,0 2-14-16,2 0-17 16,-2 1 7-16,0-2-4 15,0 2-3-15,0 0 0 16,0 0-13-16,-18 13 8 15,-20 15 1-15,-17 13 4 16,-9 8 1-16,0 1-1 16,2 4 0-16,3-2-1 15,4-1-32-15,1-2 25 16,3-5-40-16,10-6 35 16,6-5-21-16,7-8-13 15,7-5-5-15,8-3-33 0,0-6-13 16,6-8-47-16</inkml:trace>
  <inkml:trace contextRef="#ctx0" brushRef="#br0" timeOffset="-185849.84">23546 7587 469 0,'0'0'82'0,"0"0"16"16,0 0-98-16,0 0 6 16,0 0-12-16,0 0 6 15,-1 70 0-15,-13-27 14 16,-3 6-13-16,-5 5 1 16,5 0 1-16,-1-4 1 15,6-3 2-15,2-10-6 16,8-8-9-16,2-10-19 15,0-11-38-15,13-8-16 16,6-15-174-16</inkml:trace>
  <inkml:trace contextRef="#ctx0" brushRef="#br0" timeOffset="-185242.96">23685 7604 302 0,'0'0'151'0,"0"0"-68"15,0 0-30-15,0 0-27 16,0 0-26-16,0 0-4 15,0 4 3-15,0 15 1 16,-7 5 15-16,-2 4-13 16,0 1-2-16,1 1 9 15,1-2-6-15,7-2-1 16,0-7-2-16,0-6 2 16,16-6 0-16,9-5-2 15,10-2 0-15,1-2 0 16,3-12 0-16,-8 1-1 15,-6 2-1-15,-9 3 4 0,-6 1-2 16,-5 0 0 0,-3 1 0-16,-2 2 2 0,0 1 0 15,0 0-2 1,0 0 0-16,0 3 0 0,0 0-13 16,0-3 12-16,0 3-12 15,0 0 7-15,0 0 2 16,0 0-13-16,-3 0 0 15,0 0 17-15,-2 3-2 16,1 6 2-16,-2 2 0 16,0 5-1-16,1 0 3 15,0 4-2-15,3 2 0 16,1-3 4-16,1 2 2 16,0-2-6-16,0-1 0 0,0-1-4 15,0 0-13-15,0 1-83 16,-2-4-80-16,-4-7-69 15</inkml:trace>
  <inkml:trace contextRef="#ctx0" brushRef="#br0" timeOffset="-185069.48">23852 8022 22 0,'0'0'479'16,"0"0"-378"-16,0 0-25 15,0 0 2-15,0 0-50 16,0 0-28-16,0 3-63 16,-1 7-41-16,-4-2-7 15,1-8-154-15</inkml:trace>
  <inkml:trace contextRef="#ctx0" brushRef="#br0" timeOffset="-182369.37">658 14272 118 0,'0'0'83'16,"0"0"-47"-16,0 0 16 15,0 0 38-15,0 0-26 16,0 0-12-16,0 0 1 16,-35 0-35-16,34 3-2 15,-2 8-16-15,0 4 0 0,2 9 0 16,-1 10 4-16,2 7 0 15,0 9-1-15,0 3-1 16,6-1 10-16,7 0-9 16,4-8 0-16,1-4-3 15,3-8 4-15,0-6-1 16,1-11-3-16,-1-8 0 16,0-7-3-16,0 0 4 15,0-10-2-15,-5-10 1 16,-5-1-1-16,-7-1-1 15,-4-1 2-15,0 0 0 16,-4 7 10-16,-16 5 1 16,-2 4-3-16,-8 7 15 0,-3 0-18 15,-1 3-5 1,8 9 0-16,9 0-2 0,10 0-1 16,7-1-17-16,0 0-39 15,11-8-35-15,13-3-31 16,9-10-20-16</inkml:trace>
  <inkml:trace contextRef="#ctx0" brushRef="#br0" timeOffset="-182159.79">989 14512 289 0,'0'0'187'0,"0"0"-81"15,0 0-8-15,0 0-57 16,0 0-18-16,0 0-23 16,15-32-7-16,9 6-7 15,2-3-46-15,6 2-8 16,-4 4-57-16,-5-2-78 16,-8 2 3-16</inkml:trace>
  <inkml:trace contextRef="#ctx0" brushRef="#br0" timeOffset="-181836.97">1162 14173 314 0,'0'0'82'15,"0"0"64"-15,0 0-75 16,0 0-41-16,0 0-16 15,0 0-14-15,45-53 5 16,-9 51-5-16,-1 2 3 16,3 4-2-16,-5 14-1 15,-2 7 0-15,0 5 5 16,-10-1-4-16,-4 2 1 16,-7 4-2-16,-6 0 5 15,-2 6 2-15,-2 1-7 0,0-4 0 16,-3-4-2-16,-7-5-1 15,2-6-34-15,-1-7-41 16,6-9-82-16,-4-7-130 16</inkml:trace>
  <inkml:trace contextRef="#ctx0" brushRef="#br0" timeOffset="-181617.94">1325 14422 134 0,'0'0'193'0,"0"0"-92"16,0 0-76-16,0 0-9 16,0 0-15-16,0 0 1 15,-5-2 15-15,23 0 25 0,5-6-13 16,5-8-26-16,-1-7 2 16,7-6-1-16,-4-2-4 15,4-1-7-15,3 4-57 16,-1 2-97-16,-3 2-78 15</inkml:trace>
  <inkml:trace contextRef="#ctx0" brushRef="#br0" timeOffset="-181070.78">1816 14318 337 0,'0'0'122'15,"0"0"14"-15,0 0-75 16,0 0-23-16,0 0 33 16,0 0-59-16,38-49-6 15,-20 31 2-15,3-4-8 16,12-3 4-16,7-9-4 15,6-2 0-15,2-5-2 16,-2 1 2-16,-10 8-6 16,-12 8 4-16,-10 9-8 15,-13 8 7-15,-1 7-4 0,-6 0-42 16,-19 9-2-16,-11 15 11 16,-3 4 18-16,3-5 1 15,11-6 11-15,9-6 7 16,11-8 2-16,4-2 1 15,1-1-2-15,0 0 2 16,1 0 0-16,14 0 2 16,3-5 12-16,7-2 10 15,-4 1-10-15,2 3-7 16,-6 3 19-16,-2 0-16 16,-3 0-4-16,-3 4 4 15,-3 11-5-15,-3 3 5 0,-3 2-10 16,0 7 2-16,-15 3 9 15,-7 2-11-15,1 0-1 16,3-8-39-16,6-10-37 16,10-14-45-16,2-6-58 15</inkml:trace>
  <inkml:trace contextRef="#ctx0" brushRef="#br0" timeOffset="-180900.69">2238 14084 198 0,'0'0'70'0,"0"0"11"16,0 0 23-16,0 0-33 15,0 0 6-15,0 0-62 16,-50 41-15-16,50-37-9 16,0-3-80-16,0-1-87 15</inkml:trace>
  <inkml:trace contextRef="#ctx0" brushRef="#br0" timeOffset="-161089.88">7713 6090 319 0,'0'0'90'16,"0"0"-27"-16,0 0-7 15,0 0 24-15,0 0-60 16,0 0-7-16,0 0 21 16,0 0-17-16,-13-20 6 15,13 17-13-15,0 1-6 16,0 0 15-16,0 2-19 15,0-1 0-15,0-1-1 0,9-3 2 16,18-5-3-16,6-6 2 16,8-2 0-16,9-6 0 15,5-5 0-15,3-4 0 16,0-4-2-16,-3 2-5 16,-7 1 1-16,-5 4-8 15,-9 7-8-15,-10 6 16 16,-10 6-28-16,-11 6 14 15,-3 5 9-15,-8 0-97 16,-20 19-70-16,-8 1-59 16</inkml:trace>
  <inkml:trace contextRef="#ctx0" brushRef="#br0" timeOffset="-160308.06">7630 5842 208 0,'0'0'63'15,"0"0"-25"-15,0 0-4 16,0 0-24-16,0 0 28 16,0 0-13-16,-33-17-5 15,33 17 27-15,0 0-3 16,0 0-22-16,0 0-3 15,0 0-19-15,0 0-2 16,0 11-3-16,0 13 10 0,-2 7-4 16,-1 3 8-1,-1 2-4-15,0 1 10 0,0 1-12 16,4-1-1-16,-1 1 14 16,1 2-15-16,0-5 3 15,0-3-3-15,0-6 3 16,3-9 1-16,0-1-5 15,1-8 0-15,4-2 4 16,-5-5-4-16,7-1-5 16,2-3-27-16,-4-15-112 15,-1-2-225-15</inkml:trace>
  <inkml:trace contextRef="#ctx0" brushRef="#br0" timeOffset="-160138.01">7655 6221 154 0,'0'0'252'15,"0"0"-163"-15,0 0-23 16,0 0-14-16,0 0-26 16,0 0-26-16,-13-8-26 15,13 2-160-15,0-3-202 16</inkml:trace>
  <inkml:trace contextRef="#ctx0" brushRef="#br0" timeOffset="-158390.69">7383 6355 76 0,'0'0'108'16,"0"0"-51"-16,0 0-24 15,0 0 12-15,0 0-9 16,0 0 0-16,65-83-3 15,-43 53-7-15,8-4 6 16,0-3-7-16,7-3-21 16,0-1 4-16,-2 4-8 15,-7 4 0-15,-3 10 0 16,-10 9-1-16,-3 9-24 16,-6 5-62-16,-6 0-33 15,0 6-3-15,-9 11 11 0</inkml:trace>
  <inkml:trace contextRef="#ctx0" brushRef="#br0" timeOffset="-157687.82">7218 6266 247 0,'0'0'84'16,"0"0"48"-16,0 0-81 15,0 0-27-15,0 0-3 16,0 0-21-16,-42 30 0 16,35-9 7-16,1 5-6 15,3-2 6-15,3 1-7 16,0-3 1-16,0 0 3 16,6-6-4-16,6-7 0 15,4-1 4-15,4-7-1 16,0-1-2-16,0 0-1 15,-1-6-11-15,0-9 8 0,-3-4-19 16,-3 0 22 0,-6 0 0-16,-1 1 3 0,-4-1-1 15,-2 2 2-15,0 0 8 16,0 3 18-16,-5 0-15 16,-8 3-4-16,-6 3 7 15,1 3-4-15,-4 2 0 16,-1 3-14-16,-4 0 0 15,-1 0-1-15,1 6 1 16,5 2 0-16,5 3-1 16,4-2-9-16,7 4-34 15,6-2-88-15,0-7-207 16</inkml:trace>
  <inkml:trace contextRef="#ctx0" brushRef="#br0" timeOffset="-157570">7218 6266 320 0</inkml:trace>
  <inkml:trace contextRef="#ctx0" brushRef="#br0" timeOffset="-157499.61">7218 6266 320 0,'79'61'136'0,"-87"-61"-71"0,-2 0 8 16,4 0 7-16,2 0-72 15,2 0-8-15,2 7-64 16,0-5-104-16,0-2-232 15</inkml:trace>
  <inkml:trace contextRef="#ctx0" brushRef="#br0" timeOffset="-156111.6">7075 6520 134 0,'0'0'78'16,"0"0"-2"-16,0 0 44 15,0 0-23-15,0 0-39 16,0 0-18-16,0 0-15 16,-4-15-15-16,21-4 3 15,7-8-9-15,1 2-4 16,0-3 11-16,1 1-7 0,3 1 15 16,0 0-19-1,0 3 0-15,-1 1-5 0,-4 8-38 16,-9 5-64-16,-2 5-116 15,-11 4-88-15</inkml:trace>
  <inkml:trace contextRef="#ctx0" brushRef="#br0" timeOffset="-155427">6542 6869 188 0,'0'0'112'0,"0"0"-76"16,0 0-36-16,0 0 17 16,0 0 72-16,0 0-15 15,-4 1-3-15,4-1-34 16,7-5-11-16,4-7 3 16,8 1-26-16,0-3-3 15,3 1 3-15,1 0-1 16,3-1-1-16,-4 3-1 15,-1 0-11-15,-5 5 9 16,-2 3-39-16,-2 0 17 16,-2 3-44-16,2 0-25 15,-3 0-17-15,-3 0-34 16</inkml:trace>
  <inkml:trace contextRef="#ctx0" brushRef="#br0" timeOffset="-155090.95">6859 6554 350 0,'0'0'91'0,"0"0"13"16,0 0-33-16,0 0-23 0,0 0-35 16,0 0-13-1,-6-5-3-15,6 16 3 0,0 7-2 16,1 5 4-16,5 0-2 16,1 5 4-16,2-1-2 15,1-1 2-15,1-1-4 16,-2-1 0-16,0-4-4 15,0 0-7-15,0-2-54 16,-1-6-87-16,-5-4-120 16</inkml:trace>
  <inkml:trace contextRef="#ctx0" brushRef="#br0" timeOffset="-154912.73">7011 6824 347 0,'0'0'142'0,"0"0"-51"16,0 0-18-16,0 0-15 16,0 0-40-16,0 0-17 15,-21-17-2-15,19 17-131 16,-2 0-125-16</inkml:trace>
  <inkml:trace contextRef="#ctx0" brushRef="#br0" timeOffset="-153178.04">6724 7033 271 0,'0'0'60'16,"0"0"-17"-16,14-95-34 16,8 45 16-16,2-6 27 15,-1-2 2-15,3-3-15 16,1-3 1-16,3 3-22 15,0 5-16-15,-3 12 2 16,-2 10-1-16,-4 10-3 16,-7 10-5-16,-3 9-33 15,-2 5-52-15,-8 0-71 16,-1 0-92-16</inkml:trace>
  <inkml:trace contextRef="#ctx0" brushRef="#br0" timeOffset="-152576.59">6337 7490 332 0,'0'0'101'16,"0"0"-38"-16,0 0-3 15,0 0-27-15,0 0-4 16,0 0-25-16,1-20 11 16,15 4 17-16,1 1-12 15,7-2 6-15,1 1-18 16,6-1-7-16,2-2 6 15,-1 1-7-15,2-1-1 0,-3 4-19 16,-2 3-59-16,-10 5-64 16,-13 3-191-16</inkml:trace>
  <inkml:trace contextRef="#ctx0" brushRef="#br0" timeOffset="-152029.95">6696 7238 346 0,'0'0'103'0,"0"0"-43"15,0 0 5-15,0 0-37 16,0 0-9-16,0 0-17 16,79-84-1-16,-48 70 9 15,-1 6-9-15,-7 3-1 16,-6 5 0-16,-3 0 3 16,-5 5-6-16,-6 15 3 15,-3 7 0-15,0 9 1 16,-18 3 1-16,-3 1-2 15,-3-3 0-15,2-8 4 16,7-6-4-16,3-8 0 0,4-3 0 16,3-5 1-16,3-4-1 15,-1-1 0-15,3-2 0 16,0 0 3-16,0 0-3 16,0 0 0-16,3 0 0 15,15-12 12-15,6-8-8 16,6-6 0-16,0 1 5 15,-1 2-2-15,-3 2 5 16,-4 4-12-16,-4 4 0 16,-3 2 0-16,-6 5 0 15,-5 3-7-15,-4 3-24 16,0 0-28-16,0 3-25 16,-9 9-79-16,-10 3-187 0</inkml:trace>
  <inkml:trace contextRef="#ctx0" brushRef="#br0" timeOffset="-151866.11">6954 7352 404 0,'0'0'125'0,"0"0"-40"16,0 0-5-16,0 0-34 15,0 0-30-15,0 0-16 16,-37-24-7-16,29 24-115 15,-5 4-175-15</inkml:trace>
  <inkml:trace contextRef="#ctx0" brushRef="#br0" timeOffset="-143523.65">20359 10122 100 0,'0'0'62'16,"0"0"18"-16,0 0-34 0,0 0-2 15,0 0-10 1,0 0-28-16,0 0-1 15,0 0-5-15,0-12 0 0,0 12-1 16,0-1 1-16,0-1 0 16,0 1 3-16,0-4-1 15,0 3 13-15,0 1 42 16,0-2-22-16,0 1 13 16,0-1-31-16,0 2 11 15,0-1-7-15,0 1-15 16,0-1 9-16,0 2-15 15,0-2 4-15,0 2 4 16,0 0-8-16,0-5 0 16,4-1 1-16,13-5 2 15,9-2-3-15,7-8 0 0,8-1 0 16,5-2 2 0,2-5-2-16,1 5 0 0,-3-1 0 15,-3 1 2-15,-5 4-2 16,-8 4 0-16,-8 6 0 15,-9 2-1-15,-7 5 1 16,-3 1 0-16,0 2 0 16,-3 0-5-16,0 0-7 15,0 0-6-15,0 3 6 16,-13 7-2-16,1 0-48 16,-6-5-101-16</inkml:trace>
  <inkml:trace contextRef="#ctx0" brushRef="#br0" timeOffset="-142419.64">19773 9858 268 0,'0'0'94'16,"0"0"-23"-16,0 0-4 16,0 0-26-16,0 0 3 15,0 0-22-15,-5 0-9 16,5-4 27-16,0-3-29 0,6-1 10 16,3 1 16-16,4 0-33 15,4 1 2-15,2 0-6 16,2-1 2-16,3 1-1 15,2-3-1-15,-1 3 0 16,3-3-1-16,-1 2 1 16,-3-2-20-16,-6 4-30 15,-4 0-4-15,-6 1 20 16,-8 4-53-16,0-1-71 16</inkml:trace>
  <inkml:trace contextRef="#ctx0" brushRef="#br0" timeOffset="-142126.11">20111 9546 256 0,'0'0'86'16,"0"0"51"-16,0 0-64 15,0 0-22-15,0 0 19 16,0 0-36-16,0-4-25 16,6 8-9-16,2 14 0 15,2 8 13-15,1 8-13 0,-2 5 0 16,-2 2 8 0,-1 2-6-16,-3 3-1 0,0-1-1 15,-3-2-22-15,0-5-73 16,0-15-182-16</inkml:trace>
  <inkml:trace contextRef="#ctx0" brushRef="#br0" timeOffset="-141968.06">20156 9961 426 0,'0'0'102'0,"0"0"-22"0,0 0-21 15,0 0-59-15,0 0-88 16,0 0-114-16</inkml:trace>
  <inkml:trace contextRef="#ctx0" brushRef="#br0" timeOffset="-140343.34">19849 10120 197 0,'0'0'91'15,"0"0"-39"-15,0 0 27 0,0 0-37 16,0 0-5-1,31-75 5-15,-15 47-27 0,4-7 10 16,2-5-6-16,7-7-9 16,4-1 15-16,2-8-23 15,7 0 0-15,0 1 1 16,1 1-1-16,-6 9-2 16,-4 8 0-16,-6 11-1 15,-9 11-7-15,-3 10-10 16,-9 5-23-16,-5 0-41 15,-1 11-10-15,-3 12 2 16,-20 2-148-16</inkml:trace>
  <inkml:trace contextRef="#ctx0" brushRef="#br0" timeOffset="-139538.86">19197 9772 157 0,'0'0'78'0,"0"0"13"0,0 0-15 16,0 0 1-16,0 0-36 16,0 0 2-16,-16-17-9 15,16 9-18-15,0 1 24 16,3-2-36-16,11-4-4 15,10-1 21-15,3-3-19 16,6-2 2-16,3 4-4 16,-3-1 2-16,-2 5-7 15,-1 2 2-15,-7 2-57 16,-4 4-17-16,-8 0-83 0,-11 0-55 16</inkml:trace>
  <inkml:trace contextRef="#ctx0" brushRef="#br0" timeOffset="-138928.84">19546 9422 213 0,'0'0'76'15,"0"0"3"-15,0 0-5 16,0 0-21-16,0 0-26 15,0 0-4-15,-6-30-13 16,18 27-7-16,3 3 15 16,0 0-18-16,3 0 0 15,-1 10 4-15,2 9-2 0,-3 5-2 16,-4 6 0 0,-2 1 0-16,-7 5 1 0,-3 1-1 15,0-3 0-15,0-3 3 16,-13-2-1-16,-2-3-2 15,-4-6 0-15,-1-3 0 16,2-3 5-16,2-6-5 16,7-3 0-16,6-3 4 15,1-2-1-15,2 0 21 16,0 0-9-16,0 0-11 16,12-5 16-16,8-7-19 15,6-4-1-15,1-1 14 16,2-1-13-16,-1 1 7 15,-2 0-8-15,-3 1 5 0,1 4-4 16,-5-1-1-16,-2 4-12 16,-4 0-24-16,-7 1-43 15,-6 0-103-15</inkml:trace>
  <inkml:trace contextRef="#ctx0" brushRef="#br0" timeOffset="-138742.8">19812 9637 430 0,'0'0'31'0,"0"0"77"0,0 0-66 16,0 0 0-16,0 0-7 15,0 0-30-15,-7-3-5 16,6 6-91-16,-7 3-87 15</inkml:trace>
  <inkml:trace contextRef="#ctx0" brushRef="#br0" timeOffset="-66767.41">2773 14562 68 0,'0'0'70'16,"0"0"-45"-16,0 0-10 16,0 0 29-16,0 0-36 15,0 0 26-15,0 0 7 16,0 0-31-16,-16-42-10 0,13 29-14 16,0-2 8-16,1-5-47 15,-2-2-25-15</inkml:trace>
  <inkml:trace contextRef="#ctx0" brushRef="#br0" timeOffset="-66181.02">2597 14064 429 0,'0'0'90'16,"0"0"-67"-16,0 0-17 16,0 0 1-16,-12 76 23 15,12-39 1-15,0 7-4 16,0 3 19-16,0-2-32 15,0-3-6-15,0-4 18 16,3-1-22-16,2-4 4 16,-4-9-5-16,-1-4-1 15,0-8 2-15,0-5-4 0,0-7 0 16,-1 0 17-16,-14 0-16 16,0-29-1-16,-3-14-84 15,1-13-23-15,3-1 36 16,0-2 23-16,1 6 8 15,10 1 3-15,3 7 0 16,0 6 30-16,0 8 7 16,13 8 11-16,0 7 24 15,2 9 3-15,2 7-4 16,5 0 10-16,2 14-3 16,6 13-4-16,1 7 5 15,1 4-19-15,0 6 9 16,0-1-8-16,-4 3-12 0,0-8 4 15,-4-5-13-15,-6-7 0 16,-5-5-3-16,-8 0 2 16,-5 0-6-16,0-2-39 15,-3-6-91-15,-18-10-216 16</inkml:trace>
  <inkml:trace contextRef="#ctx0" brushRef="#br0" timeOffset="-65657.61">2580 14425 315 0,'0'0'91'0,"0"0"-30"0,0 0 31 15,87-66 7 1,-52 34-46-16,6-6-4 0,1-5-22 16,1-2-14-16,-4 4 4 15,-5 3-17-15,-8 7 0 16,-7 10 27-16,-10 8-14 15,-3 7 10-15,-5 6-2 16,-1 0-19-16,0 2-4 16,0 19-1-16,0 14 3 15,0 10 9-15,0 2-8 16,7-2-2-16,6-9-10 16,5-11-21-16,9-12 24 0,3-11-31 15,1-2 8 1,2-25 3-16,-5-14 2 0,-4-10 25 15,-8-6 0 1,-5-1 1-16,-10 0 8 0,-1 1-4 16,0 7 34-16,-16 9 18 15,-2 11-13-15,-1 11-10 16,2 11-14-16,5 3-18 16,5 3 17-16,5 0-18 15,2 0-7-15,0 17 5 16,17 9 3-16,7 6-2 15,4 2 1-15,3-2 0 16,4-3 0-16,0-6 0 16,-1-6 0-16,-4-7-6 15,-11-5 2-15,-5-2-18 0,-9-3-19 16,-5 2-33-16,0 1-45 16,-3-1-142-16</inkml:trace>
  <inkml:trace contextRef="#ctx0" brushRef="#br0" timeOffset="-65484.9">3259 14040 320 0,'0'0'174'16,"0"0"-54"-16,0 0-62 15,0 0-29-15,0 0 12 16,0 0-3-16,55-56-7 16,-30 40-29-16,-1-2-2 15,5 1 0-15,-2-5-1 0,1-1-35 16,-5-2-47-16,-7-2-92 15,-9 3-284-15</inkml:trace>
  <inkml:trace contextRef="#ctx0" brushRef="#br0" timeOffset="-65096.18">3499 13718 548 0,'0'0'154'15,"0"0"-54"-15,0 0-90 16,0 0 26-16,0 0-1 16,0 0-25-16,68-45-1 0,-45 45-9 15,4 0 4 1,-1 14-1-16,-2 6-3 0,-11 10 0 16,-9 9-4-16,-4 4-2 15,0 4 0-15,-7-2-14 16,-6-6-29-16,4-9 6 15,1-10-17-15,2-8 46 16,3-8 9-16,3-2 9 16,0-2-7-16,0 0 6 15,5 0-3-15,14-12 51 16,3-3-25-16,8-5-14 16,5-5 7-16,-1 0-11 0,0-1 3 15,-8 3-11 1,-9 5 3-16,-5 5-12 0,-7 5-7 15,1 0-68-15,-6 3-39 16,0 2-186-16</inkml:trace>
  <inkml:trace contextRef="#ctx0" brushRef="#br0" timeOffset="-64352.12">2928 13909 213 0,'0'0'113'16,"0"0"-62"-16,0 0 15 15,0 0 10-15,81-72-12 16,-44 37-11-16,8-6-10 16,10-7-1-16,6-2-24 15,0-1 15-15,-1 4-30 16,-5 0-2-16,-6 6 2 15,-10 6-2-15,-6 6-2 16,-12 7-7-16,-12 8 1 16,-5 3 1-16,-4 5 3 15,-4 4-11-15,-20 2-3 0,-9 0-5 16,-7 14 16-16,-6 5-1 16,4-1 7-16,12-4-5 15,14-4 5-15,16-8-4 16,0-2 3-16,6 1-1 15,13-1 2-15,8 0 16 16,1 2-10-16,-1 0 19 16,1 3-22-16,-5 0 11 15,-1 1 9-15,-6 2-12 16,-2 3-2-16,-4 0-9 16,-4 3 2-16,-4 3 1 0,-2 5-3 15,0 5-14 1,-17 4-9-16,1 1-47 0,0 1-23 15,2-6-64 1,7-10-251-16</inkml:trace>
  <inkml:trace contextRef="#ctx0" brushRef="#br0" timeOffset="-64044.51">4166 13693 430 0,'0'0'132'0,"0"0"-81"16,0 0-41-16,0 0-5 15,0 0 3-15,0 0-8 16,27-30-19-16,-27 29-143 16</inkml:trace>
  <inkml:trace contextRef="#ctx0" brushRef="#br0" timeOffset="-63852.71">4326 13592 476 0,'0'0'169'16,"0"0"-90"-16,0 0-40 15,0 0-33-15,0 0-6 16,0 0-51-16,47-50-91 15,-15 23-231-15</inkml:trace>
  <inkml:trace contextRef="#ctx0" brushRef="#br0" timeOffset="-63683.47">4572 13387 324 0,'0'0'242'0,"0"0"-139"16,0 0 7-16,0 0 28 15,0 0-94-15,0 0-22 16,0 0-3-16,0 0-19 16,0 0-4-16,0 0-28 15,-4 7-72-15,-4 3-141 16</inkml:trace>
  <inkml:trace contextRef="#ctx0" brushRef="#br0" timeOffset="-32416.2">3062 14855 29 0,'0'0'21'16,"0"0"27"-16,0 0-29 15,0 0 43-15,0 0-22 16,0 0-7-16,0 0 10 16,0 0 17-16,0 0-25 0,20 74 3 15,-17-62-11-15,0 5-3 16,0 7 23-16,4 5-13 15,-2 5 3-15,4 1-6 16,-2 1-3-16,3-7-7 16,-2-2-21-16,1-7 1 15,-1-5 2-15,-5-6-2 16,1-4 4-16,-4-2-5 16,1-3 0-16,-1 0 10 15,0 0 1-15,0-20 33 16,-13-14-44-16,-3-13-12 15,4-11-5-15,-2-4 1 16,1 2 3-16,1 5 11 16,1 8-12-16,2 13 6 0,5 5 7 15,1 11 1-15,3 8-2 16,0 6 2-16,0 4-10 16,13 0 9-16,4 11-10 15,8 12 11-15,5 14 6 16,1 10 0-16,1 5 7 15,2-3-13-15,-4-6 0 16,-2-9 3-16,-4-7-3 16,-4-6 0-16,-6-5 0 15,-5-6-18-15,-9-5-55 16,0-5-160-16</inkml:trace>
  <inkml:trace contextRef="#ctx0" brushRef="#br0" timeOffset="-31668.01">3133 15101 287 0,'0'0'43'0,"0"0"-35"16,0 0 49-16,0 0-15 15,0 0 4-15,107-83-20 0,-74 53-15 16,1-2-7 0,-2-2-2-16,-4 3 0 0,-4 3 1 15,-5 8-3-15,-7 4 0 16,-2 8 16-16,-8 4-16 16,1 4 18-16,-3 0 16 15,0 0-3-15,0 0-3 16,0 0-27-16,0 4 7 15,0 13-13-15,0 5 6 16,0 6-2-16,0 2-1 16,0-7 2-16,12 0-2 15,3-1 2-15,3-5 0 0,-1-3 0 16,-2-2 4 0,2-5-8-16,-5-4 4 0,-3-3-8 15,-2 0 6-15,1-12-11 16,-4-8 3-16,-1-6 10 15,-3-1-10-15,0-6 10 16,0 2 5-16,-1 1-5 16,-8 2 23-16,7 5-17 15,2-1-2-15,0 2 6 16,0 4-8-16,0 1-2 16,0-1 4-16,0 1-2 15,-3 1 8-15,-1-2-10 16,1 1 0-16,0 2 4 15,-2 1-1-15,1 4-3 16,-2 2 22-16,1 6-13 0,1-2 35 16,2 4-28-16,0 0-10 15,2 0-6-15,0 2-9 16,0 16 0-16,5 5 6 16,10 9 6-16,6 2 8 15,4 7-11-15,7-2 0 16,2 1 15-16,5 2-12 15,3-4-2-15,-4-6-1 16,-5-7 4-16,-9-9-9 16,-6-6-11-16,-6-7-34 15,-6-3-18-15,-6-20-72 16,0-19-295-16</inkml:trace>
  <inkml:trace contextRef="#ctx0" brushRef="#br0" timeOffset="-31481.34">3628 14761 339 0,'0'0'155'16,"0"0"-77"-16,0 0-68 15,0 0-10-15,0 0 0 16,0 0 6-16,31-18 5 16,-13 9 5-16,0-3-16 15,4-2 0-15,-1-3-1 16,3-2 1-16,-3 2-49 15,-3 0-62-15,-9 0-282 16</inkml:trace>
  <inkml:trace contextRef="#ctx0" brushRef="#br0" timeOffset="-30601.18">4072 14371 1 0,'0'0'205'0,"0"0"-176"15,0 0 18-15,0 0 21 16,0 0 5-16,0 0-5 16,5 66-15-16,4-46-12 15,3 1 22-15,4 3-37 16,5 6-4-16,6 3 4 16,2 6-24-16,6 4 0 15,2-3 2-15,-1-7 0 16,-2-10-8-16,-2-9 4 15,-4-13-11-15,-3-1 6 0,-1-12 5 16,0-16-3 0,-9-8-2-16,-3-3-17 0,-8 0 20 15,-4 2 2-15,-10 7 0 16,-20 9 21-16,-13 12-7 16,-14 9-12-16,-10 9-2 15,4 16 2-15,13 4-9 16,18-1-6-16,20-3-43 15,9 0-41-15,3-2-145 16</inkml:trace>
  <inkml:trace contextRef="#ctx0" brushRef="#br0" timeOffset="-29469.94">3245 14691 106 0,'0'0'113'15,"0"0"6"-15,0 0-81 16,0 0 44-16,0 0-34 15,0 0-29-15,-12-12 14 16,12-2-33-16,12-1 1 16,4-2 15-16,3 2-2 15,2-2 0-15,6-2-2 0,4-1-11 16,3-2 11 0,5-1-11-16,-1-2-1 0,-1-1 7 15,-1 2-6-15,0 2-1 16,-5 3 0-16,-4 4 4 15,-9 5-6-15,-6 6 2 16,-8 1 0-16,-4 3-3 16,0 0 5-16,0 0-4 15,-18 6-25-15,-7 10-8 16,-5 3 30-16,2-1-29 16,2-4-16-16,10-4 28 15,6-10-6-15,8 0 28 16,2-4 6-16,0-14 0 15,13-4-1-15,4 3 4 16,1 2 9-16,2 2 14 0,-3 5-19 16,-1 4-2-16,-2 5-5 15,-2 1-2-15,0 0-1 16,-3 2-3-16,4 13 0 16,-5 4 7-16,-1 2-4 15,-7 0 0-15,0 3 1 16,0 0-1-16,-8 3 8 15,-9 2-11-15,-7-6-64 16,4-10-149-16</inkml:trace>
  <inkml:trace contextRef="#ctx0" brushRef="#br0" timeOffset="-29306.56">3677 14557 233 0,'0'0'0'0,"0"0"-48"16</inkml:trace>
  <inkml:trace contextRef="#ctx0" brushRef="#br0" timeOffset="-26123.11">14591 6774 236 0,'0'0'44'16,"0"0"27"-16,0 0-20 15,0 0-6-15,0 0 2 16,0 0-15-16,0 0 11 15,6-34-6-15,-6 31-7 16,0-1-27-16,0 3 22 16,0 1 12-16,0 0-22 15,0 0-5-15,-5 0-10 16,-8 6-7-16,-9 13 2 16,-8 10 1-16,-5 14 3 15,-8 11-4-15,-6 12 1 16,-6 8-1-16,-2-1 5 15,8-6-3-15,6-3-4 16,16-9 1-16,9-12-4 16,8-8 10-16,7-12-9 0,3-9 7 15,0-5-6-15,0-4 1 16,0-5 1-16,10 0-3 16,6-5 3-16,4-18-26 15,-2-2-82-15,-4-1-151 16</inkml:trace>
  <inkml:trace contextRef="#ctx0" brushRef="#br0" timeOffset="-23425.55">12886 6695 358 0,'0'0'122'0,"0"0"-66"15,0 0-56-15,0 0-1 16,0 0 0-16,0 0 1 16,0 10 2-16,0 1 0 15,0 3 9-15,2-2 15 16,4 0-25-16,-2-3 4 15,-2-2-1-15,-2 0-3 0,4-5 3 16,-4 1-4-16,0-3 0 16,0 0 9-16,0 0-8 15,0 0 33-15,0 0 26 16,0-3-36-16,-4-6-16 16,-5 1-8-16,1 0 0 15,0-3 4-15,1 3-4 16,1 1 0-16,0 0-1 15,1 1-17-15,1 1 15 16,0-2-10-16,1 0 10 16,0 4-7-16,1-3 10 15,2 3 0-15,0 1 0 16,0 2 5-16,2-3-5 16,14-2 0-16,6-1 0 0,8 3-2 15,8-4 2-15,2 2 0 16,6 0-1-16,-1-2-6 15,-5 2-13-15,-4 0-23 16,-9-2 4-16,-9 4 36 16,-8 1-13-16,-4 1 16 15,-5 1 3-15,-1-3 18 16,0 2 31-16,-4-2-33 16,-12 1-12-16,1 2 8 15,0 0-15-15,7 0 0 16,5 2 0-16,2 5 2 15,1 4-7-15,0 5 5 16,0 4 0-16,0 5-3 0,6 1 3 16,3 5 0-16,3 4 0 15,-5 3 3-15,1 3 6 16,-5 9-9-16,-2 0 0 16,-1 0 10-16,0-4-9 15,0-8-1-15,0-4 0 16,0-6 4-16,0-7-1 15,2-7-3-15,-1-6-2 16,1-5-1-16,1-3-29 16,1 0 6-16,2-11-8 15,0-11-208-15,-4-5 10 16</inkml:trace>
  <inkml:trace contextRef="#ctx0" brushRef="#br0" timeOffset="-23158.48">13001 6972 370 0,'0'0'166'16,"0"0"-72"-16,0 0-27 15,0 0 0-15,0 0-54 16,0 0-13-16,0 0 0 15,-5-53 0-15,46 40-2 0,8-4 3 16,5-3-1 0,1 0 1-16,-5 3 3 0,-5-1-8 15,-6 4-40-15,-16 0-72 16,-13 7-194-16</inkml:trace>
  <inkml:trace contextRef="#ctx0" brushRef="#br0" timeOffset="-21659.38">16273 7082 445 0,'0'0'66'0,"0"0"19"16,0 0-51-16,0 0-23 15,0 0 36-15,0 0-39 16,-47-21-1-16,47 21-2 16,0 0-3-16,0 0-2 15,0 0 7-15,0-2-6 16,17-4 11-16,11-5 13 15,9-6-7-15,8-5 11 0,10-7-27 16,4-7 2 0,-2 1-3-16,-11 2 2 0,-7 8-6 15,-13 7-29-15,-9 6-48 16,-9 0-44-16,-8 3-319 16</inkml:trace>
  <inkml:trace contextRef="#ctx0" brushRef="#br0" timeOffset="-20861.58">17311 6107 357 0,'0'0'47'0,"0"0"-17"16,0 0 35-16,0 0-15 16,0 0-27-16,0 0-3 15,-41-76 4-15,18 69-19 16,-4 1 19-16,1 5-19 15,-1 1 7-15,6 0-5 16,1 1-5-16,6 12-3 16,3 2 1-16,2 9-1 15,4 2-10-15,5 6 11 16,0 2 0-16,25-5 1 0,9-10 5 16,12-13-8-16,4-6 2 15,2-6-3-15,-6-16-4 16,-10 2 7-16,-13-3 0 15,-9 2 12-15,-11 1 40 16,-3 2-9-16,0 2-7 16,-12 3-30-16,-14 9 12 15,0 4-18-15,1 0-14 16,8 0 13-16,8 9-6 16,6 4 6-16,3 4-8 15,0 4 9-15,9 6-7 16,9 1 7-16,4 2 0 15,-1-4 0-15,-3-4 5 16,-3-7-6-16,-1-1 1 16,-5-4 0-16,-2 1 3 0,-3 3 0 15,-1 4-3-15,-3 7 6 16,0 6-3-16,0 5 1 16,0 3-4-16,0-3 0 15,0 1-4-15,0-4 4 16,0-3-73-16,6-8-43 15,2-11-76-15</inkml:trace>
  <inkml:trace contextRef="#ctx0" brushRef="#br0" timeOffset="-20698.67">17540 6452 555 0,'0'0'127'0,"0"0"-18"16,0 0-45-16,0 0-37 15,0 0-26-15,0 0-1 16,-9-13-74-16,9 31 23 16,0 3-50-16,0-6-95 15</inkml:trace>
  <inkml:trace contextRef="#ctx0" brushRef="#br0" timeOffset="-18979.98">14065 8100 197 0,'0'0'95'16,"0"0"-30"-16,0 0 21 16,0 0-69-16,0 0-11 15,-83 35 7-15,74-31 1 16,5-2 4-16,-1-2 22 16,4 0-12-16,1 0 28 15,0 0-26-15,0 0-11 16,0 0-6-16,0 0-10 15,0 0 8-15,0 0-11 16,0 0 3-16,0 0 7 0,18-12-7 16,12-13-3-16,12-4 11 15,8-3-5-15,7-3 10 16,-1 2-13-16,0 1-1 16,-5 3-3-16,-5 2 1 15,-15 10-14-15,-10 8-12 16,-20 9-38-16,-7 4-110 15,-35 20-134-15</inkml:trace>
  <inkml:trace contextRef="#ctx0" brushRef="#br0" timeOffset="-18268.24">13815 8011 281 0,'0'0'85'16,"0"0"-38"-16,0 0-47 15,0 0 0-15,0 0 9 16,0 0 6-16,5 57 42 15,-1-21-13-15,1 0-23 16,-2 2 10-16,-1-1-21 0,2-3 1 16,-3-1-8-16,1-2 3 15,-2-6 4-15,0-5-10 16,0-3-3-16,0-6-27 16,0-4-52-16,0-5-69 15,0-2-177-15</inkml:trace>
  <inkml:trace contextRef="#ctx0" brushRef="#br0" timeOffset="-18111.32">13881 8336 312 0,'0'0'96'0,"0"0"-19"0,0 0 8 16,0 0 12-1,0 0-25-15,0 0-71 0,-6-1-1 16,6 1-40-16,0-3-102 15,-6-6-266-15</inkml:trace>
  <inkml:trace contextRef="#ctx0" brushRef="#br0" timeOffset="-6988.39">751 16179 114 0,'0'0'73'16,"0"0"0"-16,0 0-51 15,0 0 36-15,0 0-23 16,0 0-14-16,0 0 20 16,-30-27 11-16,25 23-30 15,2 1 13-15,-1-4-19 16,-2 2 4-16,0 0 11 15,0-2-20-15,0 4 24 16,3 0 2-16,0 0-17 16,-3 2-10-16,3-1-10 15,-1 0 1-15,1 1 26 0,0-1-26 16,3 2-1 0,0-2 8-16,0 2-8 0,0-6 0 15,0-3-6-15,17-3-24 16,7-5 27-16,2 2-11 15,4-1-7-15,-2-1 1 16,3 0-20-16,-4-1 20 16,-3 2-6-16,-2 4 22 15,-8 3-2-15,-3 4 6 16,-6 3 0-16,-2 2-1 16,-3 0-2-16,0 0 2 15,2 7-9-15,2 11 10 16,2 9 8-16,3 6-6 15,4 7 6-15,5 3-3 0,2 3-4 16,2 4 3-16,6 4 4 16,1 4-3-16,-1 1 18 15,5-3-3-15,-3-4-5 16,-2-9-7-16,-3-9-7 16,-5-6 5-16,1-9-6 15,-8-2 1-15,-3-3-8 16,-8-5-10-16,-2-7-63 15,-10-2-177-15</inkml:trace>
  <inkml:trace contextRef="#ctx0" brushRef="#br0" timeOffset="-6778.71">904 16445 344 0,'0'0'72'16,"0"0"-35"-16,0 0-37 15,0 0 0-15,0 0 34 16,0 0 15-16,66-17-13 16,-32-7 29-16,3-7-39 15,2-1-16-15,0 3-6 16,1 3-4-16,-1 4-53 16,-6 5-52-16,-14 3-143 15</inkml:trace>
  <inkml:trace contextRef="#ctx0" brushRef="#br0" timeOffset="-6552.79">1553 16171 505 0,'0'0'37'16,"0"0"41"-16,0 0-78 16,0 0 0-16,0 0-32 15,0 0-2-15,79-40-71 16,-46 18-178-16</inkml:trace>
  <inkml:trace contextRef="#ctx0" brushRef="#br0" timeOffset="-5958.66">2063 15821 320 0,'0'0'156'0,"0"0"-65"0,0 0-52 16,0 0-1-16,-15-76-9 16,8 52-1-16,-2-2-14 15,0 2 2-15,0 3-13 16,-7 4-1-16,-1 7 8 16,-4 5-10-16,-4 5-2 15,-3 5-3-15,5 18-12 16,2 4 7-16,8 5 0 15,10 1 8-15,3 2-10 16,15 2 11-16,13 1 1 16,6 5-3-16,7 4 6 15,0 3-1-15,-3-6-2 16,-4-6 0-16,-3-9 5 0,-5-8-5 16,-8-5 0-16,-2-4 3 15,-7-5 2-15,-4 0-4 16,-5 1-1-16,0 1 0 15,-5 3 22-15,-12 3-21 16,-3-1 2-16,-4-9 1 16,2-5 1-16,-1 0 20 15,-1-9 21-15,2-16-24 16,7-8 7-16,9-14-29 16,6-15-1-16,0-4-3 15,13 0-12-15,10 10-10 16,-6 11-34-16,3 11 0 0,-6 8 18 15,-4 11-39-15,-6 12-55 16,-4 3-175-16</inkml:trace>
  <inkml:trace contextRef="#ctx0" brushRef="#br0" timeOffset="-5410.61">2450 15877 447 0,'0'0'67'0,"0"0"5"15,0 0-72-15,0 0 0 16,0 0-3-16,0 0 3 15,-8 0 0-15,14 0 26 16,13 0-5-16,5-14 24 16,10-4-11-16,5-3-25 15,6-8 6-15,7 2-15 16,0-5 0-16,-4 1-1 16,-9 5 0-16,-14 6-6 15,-11 6-10-15,-10 6 11 16,-4 4-7-16,-2 4-22 15,-21 0-14-15,-10 0 15 0,-9 12 0 16,1-1 33 0,9-2 1-16,13-5 9 0,11-3 36 15,4-1-30-15,4 3-15 16,0 0-2-16,12 2 2 16,7 5 0-16,7-1 0 15,-1 3 1-15,-5-2 24 16,-4 3-19-16,-6 0 4 15,-1-3 10-15,-6 1-15 16,-1 0 8-16,-2 2-8 16,0 2-4-16,-2 7 12 15,-10 1-13-15,-1 1-11 16,0-4-70-16,4-9-105 0</inkml:trace>
  <inkml:trace contextRef="#ctx0" brushRef="#br0" timeOffset="-5256.11">2793 15881 387 0,'0'0'116'16,"0"0"-81"-16,0 0 1 16,0 0 6-16,0 0-40 15,0 0-4-15,-15 36-89 16,15-33-148-16</inkml:trace>
  <inkml:trace contextRef="#ctx0" brushRef="#br0" timeOffset="-1878.73">3337 15586 336 0,'0'0'129'15,"0"0"-75"1,0 0-46-16,0 0-6 0,0 0 42 16,0 0-44-16,0 0 2 15,0 30 12-15,0 6 18 16,0 10 16-16,7 10 5 16,2 6-36-16,0 2 27 15,3 0-42-15,2-5 0 16,-4-9 3-16,0-13-2 15,-5-16-2-15,1-14-1 16,-6-5 0-16,0-2 7 16,0-16-2-16,0-26 9 15,0-20-14-15,0-11-29 16,-12-1-11-16,-7 8-16 16,-6 8 8-16,5 10 27 0,-1 9-22 15,8 9 34-15,4 9 9 16,4 9 0-16,3 6 23 15,2 6-19-15,0 0 3 16,10 6-14-16,9 18 11 16,9 6-4-16,2 10 23 15,-2 5-2-15,1 0-2 16,-5-3-17-16,-3-3 1 16,-4-6 4-16,-6-7-7 15,0-6-38-15,-9-10-75 16,-2-10-309-16</inkml:trace>
  <inkml:trace contextRef="#ctx0" brushRef="#br0" timeOffset="-1330.63">3350 15850 422 0,'0'0'52'0,"0"0"34"15,0 0-81-15,0 0-3 16,0 0 58-16,0 0 3 15,82-60-50-15,-43 38 10 16,3-8-20-16,0 1-1 16,1-1 4-16,0 0-3 15,-6 6-1-15,-8 7-2 16,-16 7 0-16,-8 8 2 0,-5 2-2 16,0 0-4-16,0 9 3 15,0 14 0-15,0 5 1 16,0 3 0-16,0-2 0 15,13-4-5-15,11-3 5 16,10-5-3-16,2-9 2 16,6-8-27-16,-1-5 16 15,3-22-11-15,-10-5-43 16,-13-2 53-16,-7 0 2 16,-14-2 11-16,0 3 11 15,-2 2 1-15,-15 5 0 16,-6 8 34-16,2 6-23 0,0 4 8 15,6 3-25-15,4 5 17 16,7-3 8-16,4 3-26 16,0 0-5-16,0 0-13 15,0 0 13-15,15 10-8 16,4 5 8-16,4 5 0 16,4 4 9-16,0 0 4 15,1 3 4-15,-3-2-9 16,0 0-2-16,-3 2 5 15,-2 0-11-15,0-3-3 16,-5-2-1-16,-2-8-113 16,-10-10-102-16</inkml:trace>
  <inkml:trace contextRef="#ctx0" brushRef="#br0" timeOffset="-1123.7">4174 15552 532 0,'0'0'83'0,"0"0"28"16,0 0-88-16,0 0-17 15,0 0-8-15,0 0 2 16,-21-12-9-16,21 11 6 16,6-4 1-16,12-3 0 15,4-3 2-15,0-3-53 16,-1-4-35-16,-6-4-158 15</inkml:trace>
  <inkml:trace contextRef="#ctx0" brushRef="#br0" timeOffset="833.69">4536 15412 198 0,'0'0'60'0,"0"0"3"0,0 0-13 15,0 0 1-15,0 0-3 16,0 0-2-16,-13-33-7 16,13 23-6-16,0-4-7 15,0-1-10-15,0 0 18 16,0-2-17-16,0 0-10 15,4-2 11-15,7 1-17 16,2 1 1-16,2 3-2 16,6 3 2-16,-3 3-3 15,1 4 1-15,-2 4-1 16,0 0-2-16,0 16 6 16,-3 13-4-16,-5 12 1 0,-5 13 0 15,-4 6 4-15,0 3-4 16,-13-4 0-16,-1-8-6 15,-1-13 1-15,6-12 1 16,2-9 2-16,1-9 2 16,6-5 0-16,0-3 5 15,0 0-1-15,0 0 19 16,0-15-3-16,16-9-15 16,4-7-5-16,6-2 0 15,1 0 2-15,0 2-2 16,1 3 0-16,-4 6 0 0,-6 7 2 15,0 2-2-15,-6 6 0 16,-2 5 0-16,-5 0-10 16,-2 2 5-16,-3 0-42 15,0 0 23-15,0 8-23 16,-15 0-41-16,-3-7-168 16</inkml:trace>
  <inkml:trace contextRef="#ctx0" brushRef="#br0" timeOffset="1801.48">3761 15359 233 0,'0'0'81'0,"0"0"-39"15,0 0-1-15,0 0 36 16,0 0-30-16,0 0-44 15,38-19 26-15,-12 4-20 16,12-5 4-16,3-2 13 16,9-3-20-16,5-3 7 15,4-3-13-15,5 0 3 16,-7 3 2-16,-5 0-5 16,-9 6 0-16,-10 2 1 15,-13 7 0-15,-3 4-1 16,-11 5 0-16,-6 1 1 0,0 3 3 15,-6 0-4 1,-16 0-6-16,-8 4 4 0,-6 9-11 16,0-1-12-16,5 0-1 15,6-7-12-15,10-4 35 16,9-1-7-16,6-1-2 16,0-11-10-16,10-5-1 15,4 0 23-15,-2 1 8 16,-2 2 15-16,2 3 27 15,1 4-24-15,2 0 5 16,6 5-3-16,1 2-21 16,0 0 10-16,1 11-13 15,1 8 2-15,-4 4 1 16,-4-1-7-16,-2-1 0 16,-7-1 3-16,-1-2-1 0,-6-1 1 15,0-1-3-15,0 3 4 16,-18 1 11-16,-3 3-15 15,-4 1 0-15,2-3 1 16,8-7-1-16,7-7-49 16,8-7-66-16,0-10-159 15</inkml:trace>
  <inkml:trace contextRef="#ctx0" brushRef="#br0" timeOffset="1958.67">4438 15159 223 0,'0'0'107'16,"0"0"-24"-16,0 0-23 16,0 0-7-16,0 0 4 15,0 0-57-15,-32 60 0 16,32-47-9-16,0-8-199 16</inkml:trace>
  <inkml:trace contextRef="#ctx0" brushRef="#br0" timeOffset="2641.4">4955 15402 403 0,'0'0'135'16,"0"0"-66"-16,0 0-39 16,0 0-2-16,0 0-28 15,0 0 0-15,-5-5 2 16,22 3-2-16,4-1-58 15,4-6-85-15,-5-5-242 0</inkml:trace>
  <inkml:trace contextRef="#ctx0" brushRef="#br0" timeOffset="2799.64">5157 15265 91 0,'0'0'290'0,"0"0"-150"15,0 0-84-15,0 0-18 16,0 0-38-16,0 0-62 16,49 0-146-16</inkml:trace>
  <inkml:trace contextRef="#ctx0" brushRef="#br0" timeOffset="2969.65">5386 15179 467 0,'0'0'98'16,"0"0"-14"-16,0 0-30 15,0 0 1-15,0 0-27 16,0 0-28-16,-13 21-10 16,13-8-77-16,3-5-154 15</inkml:trace>
  <inkml:trace contextRef="#ctx0" brushRef="#br0" timeOffset="8099.69">3484 16552 430 0,'0'0'64'0,"0"0"4"15,0 0-34-15,0 0 7 16,0 0-41-16,0 0-1 16,0 0 1-16,-28 22 12 15,28 16 29-15,0 8-28 16,0 3 0-16,0 6 17 16,12 1-20-16,2-3 0 15,2-7-6-15,-4-9 2 16,1-10-4-16,-4-11-2 15,-4-11 0-15,-4-5 6 0,1-1-5 16,-1-27 21-16,-1-18-15 16,0-12-7-16,0-5-12 15,-4 1-43-15,-10 3 15 16,-5 5 36-16,6 6-12 16,1 9 4-16,4 7 7 15,1 13 5-15,7 8 5 16,0 10-4-16,0 1 4 15,19 5-7-15,5 17 5 16,3 7-3-16,6 8 8 16,-2 6-7-16,5 1 9 15,3-3-10-15,1-5 0 16,-6-8-6-16,-4-8-2 16,-9-8-78-16,-14-8-32 15,-7-4-185-15</inkml:trace>
  <inkml:trace contextRef="#ctx0" brushRef="#br0" timeOffset="8611.64">3507 16745 385 0,'0'0'7'16,"0"0"5"-16,0 0 13 15,0 0 27-15,100-9-11 16,-66-4-11-16,6-6-3 0,-1-6-18 15,2 0-3-15,-1-2-3 16,-9 3 1-16,-8 5 6 16,-9 8-10-16,-9 6 39 15,-5 5 34-15,0 0-54 16,0 19-15-16,-8 12-4 16,4 9 3-16,4-1 1 15,0-3-4-15,15-3 0 16,13-5 0-16,2-7 0 15,3-11 0-15,3-10-5 16,1 0-32-16,-1-22 23 16,-8-15-25-16,-3-6-20 15,-13-5 41-15,-10-1 10 0,-2 4 8 16,-16 4 20 0,-9 12 3-16,-3 7 41 0,-2 12-17 15,5 8-27-15,7 2 16 16,11 2-36-16,7 16 2 15,0 5-6-15,14 6 8 16,12 1-4-16,7-2 0 16,10 3 0-16,-1-1 2 15,10-5-2-15,-1-2 0 16,-5-8-32-16,-11-6-63 16,-10-8-39-16,-20-1-173 15</inkml:trace>
  <inkml:trace contextRef="#ctx0" brushRef="#br0" timeOffset="8769.68">4193 16578 511 0,'0'0'41'0,"0"0"34"16,0 0-75-16,0 0 5 16,0 0-5-16,91-46 0 15,-57 38 3-15,1-5-3 16,2-7-27-16,-4-2-26 15,-9-2-61-15,-15 4-88 16</inkml:trace>
  <inkml:trace contextRef="#ctx0" brushRef="#br0" timeOffset="10125.88">3738 16273 145 0,'0'0'80'0,"0"0"-9"16,0 0-27-16,0 0 11 16,0 0-22-16,0 0-11 15,-40-7 20-15,37 7-5 16,0 0 4-16,3 0 20 15,0 0-34-15,0 0-27 0,11 0-1 16,15-5 1-16,9-2 7 16,11-7-7-16,3-4 0 15,2-3 3-15,-2-1-1 16,-6-5-2-16,-1 4 0 16,-5-2 3-16,-2 2-9 15,-3 0-24-15,-3 2-30 16,-7 1 18-16,-7 5-27 15,-13 2 25-15,-2 5 27 16,-6 5 11-16,-21 3 6 16,-6 0-3-16,-1 11 3 15,-2 3 0-15,2-2 2 0,4-4 10 16,13-4 22 0,10-2-3-16,7-2 4 0,0 0-30 15,7 0 1 1,14-7 5-16,9-5-8 0,0 5 14 15,-2 4 15-15,3 3-2 16,-3 2-5-16,-2 18-22 16,-5 4-1-16,-3 5 6 15,-6-5-6-15,-6-2-2 16,-6-2 0-16,0 1-5 16,-6-1 1-16,-11 0-34 15,1 0-27-15,1-7-63 16,3-5-173-16</inkml:trace>
  <inkml:trace contextRef="#ctx0" brushRef="#br0" timeOffset="11241.6">4674 15973 266 0,'0'0'166'0,"0"0"-64"16,0 0-59-16,0 0-23 15,0 0-2-15,-50 92 8 16,50-51-19-16,0 5 2 15,3 7 9-15,11 2-14 16,5 0-3-16,0-1 0 16,2-7 4-16,2-11-10 15,-3-12-2-15,0-14-31 16,1-10 15-16,-5-5 7 0,2-17 15 16,-2-4 0-1,-5-3 2-15,-5 0-1 0,-6-1 0 16,0 5 0-16,0 5 24 15,-8 6 33-15,-14 8-27 16,-10 6-5-16,-9 0-23 16,-2 13 18-16,10 5-20 15,13 0 0-15,14-1-2 16,6 0-2-16,3-5-44 16,20-2-34-16,8-10-64 15,5 0-137-15</inkml:trace>
  <inkml:trace contextRef="#ctx0" brushRef="#br0" timeOffset="11422.9">4945 16311 343 0,'0'0'191'0,"0"0"-116"15,0 0-43-15,0 0-32 16,0 0-9-16,0 0 8 16,37 0-122-16,-14-6-161 15</inkml:trace>
  <inkml:trace contextRef="#ctx0" brushRef="#br0" timeOffset="11573.87">5198 16181 396 0,'0'0'50'0,"0"0"-34"15,0 0-12-15,0 0-4 16,0 0-81-16</inkml:trace>
  <inkml:trace contextRef="#ctx0" brushRef="#br0" timeOffset="11748.24">5449 16065 192 0,'0'0'64'0,"0"0"19"16,0 0 21-16,0 0 4 16,0 0-91-16,0 0-17 15,-33 73-8-15,33-70-177 16,0-3-137-16</inkml:trace>
  <inkml:trace contextRef="#ctx0" brushRef="#br0" timeOffset="16252.48">13284 6439 415 0,'0'0'101'16,"0"0"19"-16,0 0-26 16,0 0-46-16,0 0-41 15,0 0-7-15,0 0-12 0,-37 15-5 16,16 23 17-1,-6 7 0-15,-2 3 4 0,-1 5 4 16,-2 0-8-16,4 5 0 16,-2 1 11-16,5 3-7 15,1-3-4-15,4-4 0 16,7-11 2-16,3-15-8 16,3-8-4-16,6-10-30 15,1-4 4-15,0-5-54 16,0-2-28-16,1-14-94 15</inkml:trace>
  <inkml:trace contextRef="#ctx0" brushRef="#br0" timeOffset="17483.93">12780 6079 306 0,'0'0'86'0,"0"0"-30"16,0 0-1-16,0 0 8 16,0-81-34-16,0 63 18 15,0-1-14-15,-3 3-20 0,-9 0 28 16,-7 4-14-16,-4 2-6 16,-8 6-21-1,-8 4 6-15,-1 8-14 0,-3 13 2 16,6 3 6-16,5 3-8 15,13 1 7-15,6 0-4 16,13 3 0-16,0 0 0 16,26-3-2-16,12 0 7 15,11-3 0-15,3-3-1 16,-4-2 2-16,-5-3-1 16,-10-1 0-16,-12-1 3 15,-6 0-5-15,-9-2 2 16,-6 4 0-16,0 2 7 0,-3 2-4 15,-18 1 2 1,-7 1-1-16,-4-5 0 0,1-2 2 16,-2-5-6-16,2-2 0 15,1-6 5-15,3-3 2 16,6 0-6-16,0 0 18 16,5-5-5-16,5-12 27 15,4-6-28-15,5-7-13 16,2-8 12-16,12-6-11 15,15-3-1-15,4 2 0 16,1 4 7-16,-4 5-9 16,-4 10 2-16,-7 8 0 15,-7 5-6-15,-4 7 6 0,-5 3-24 16,-1 3-11 0,0 0-70-16,-7 6-73 0,-17 5-150 15</inkml:trace>
  <inkml:trace contextRef="#ctx0" brushRef="#br0" timeOffset="17651.6">12673 6229 19 0,'0'0'424'16,"0"0"-371"-16,0 0-8 15,0 0 28-15,0 0 2 16,0 0-75-16,0 26-4 15,-5-6-50-15,-5-4-127 0</inkml:trace>
  <inkml:trace contextRef="#ctx0" brushRef="#br0" timeOffset="21296.84">17447 5779 315 0,'0'0'64'16,"0"0"36"-16,0 0 10 15,0 0-54-15,0 0-29 16,0 0 8-16,0 0-35 16,-29-24 1-16,16 43-2 15,-7 12 2-15,-7 9 0 16,-4 15-1-16,-8 9 0 0,-2 10 13 16,-3 6-9-16,5-2-4 15,6-11 0-15,8-13 3 16,9-13-11-16,6-12-20 15,7-7-12-15,3-8-31 16,0-12-44-16,10-2-104 16</inkml:trace>
  <inkml:trace contextRef="#ctx0" brushRef="#br0" timeOffset="21623.09">17639 5534 205 0,'0'0'394'16,"0"0"-309"-16,0 0-67 15,0 0-18-15,0 0-2 16,0 0 2-16,0 20 9 16,0 5 3-16,0 3 19 15,0 1-31-15,0 1 1 0,0 8 6 16,0 7-2-16,0 5-1 16,-2 1-4-16,-3-1-25 15,1-8-42-15,2-16-81 16,2-14-139-16</inkml:trace>
  <inkml:trace contextRef="#ctx0" brushRef="#br0" timeOffset="21996.25">17823 5683 479 0,'0'0'45'0,"0"0"19"15,0 0-18 1,0 0-36-16,0 0-1 0,0 0-18 16,-33 19 9-16,28 9 0 15,2 7 4-15,3-4 1 16,0 1-5-16,8-10 0 16,9-8 0-16,5-11 4 15,3-3-4-15,5-17 0 16,-4-11 20-16,-1-6-13 15,-3 0 1-15,-9 4-3 16,-9-1-2-16,-4 6 38 16,-12 3-30-16,-21 8-2 0,-12 5-3 15,-1 6-4-15,4 3-2 16,9 0 0-16,10 7-30 16,8 10-17-16,9 0-62 15,6-8-165-15</inkml:trace>
  <inkml:trace contextRef="#ctx0" brushRef="#br0" timeOffset="22150.37">17993 5668 430 0,'0'0'45'0,"0"0"43"0,0 0-7 16,0 0-76-1,0 0-5-15,0 0-100 0,-29 48-79 16</inkml:trace>
  <inkml:trace contextRef="#ctx0" brushRef="#br0" timeOffset="24301.09">13664 8358 174 0,'0'0'95'0,"0"0"-19"16,0 0 12-16,0 0-38 15,0 0 2-15,0 0-10 16,0 0 15-16,-7 0 19 15,7 0-49-15,0-3-23 16,0-8 5-16,0-1-9 16,0-3 4-16,0-1-4 0,2-2 2 15,3-3 21 1,3-10-23-16,7-12 0 0,7-7 0 16,8-7 4-16,8-4-4 15,8 1 0-15,6-1 0 16,0 5-11-16,-4 6-12 15,-5 12-15-15,-8 11 23 16,-13 14-2-16,-9 11-60 16,-11 2-17-16,-4 9-166 15</inkml:trace>
  <inkml:trace contextRef="#ctx0" brushRef="#br0" timeOffset="25569.31">13286 8372 117 0,'0'0'71'0,"0"0"-8"15,0 0 9-15,0 0-12 16,0 0-6-16,0 0-18 15,-60-8-6-15,53 8 18 16,0 0-24-16,5 4-10 0,-3 6-3 16,4 4-10-1,1 8 6-15,0 5-7 0,0 4 0 16,0 1 3-16,7-2-3 16,4-4 0-16,5-4-1 15,0-5 1-15,4-6-10 16,1-6-11-16,1-5 1 15,0 0 13-15,1-2 2 16,-5-15 5-16,0-3-1 16,-5-3 2-16,-4-4 10 15,-6 0 14-15,-3 1 16 16,0 2 28-16,0 3-32 16,-9 3-12-16,-6 3 14 15,-4 1-17-15,-5 2-16 16,0 1-6-16,-3 5 4 0,0 1-8 15,0 2 4-15,-2 3-3 16,3 0 0-16,3 3-34 16,4 8-24-16,13 4-6 15,6-2-97-15,0-4-101 16</inkml:trace>
  <inkml:trace contextRef="#ctx0" brushRef="#br0" timeOffset="25742.15">13312 8407 237 0,'0'0'89'0,"0"0"17"0,0 0-43 16,0 0 3-16,0 0-18 16,0 0-44-16,-20 0-4 15,17 0-222-15</inkml:trace>
  <inkml:trace contextRef="#ctx0" brushRef="#br0" timeOffset="32436.97">6313 16878 244 0,'0'0'80'16,"0"0"-74"-16,0 0 13 15,0 0 39-15,0 0 29 16,0 0-25-16,0 0-24 16,10-1-1-16,-8-4-24 15,-2-1 3-15,0 1 14 16,0-4-28-16,0-7-2 15,0 0 3-15,0-3-1 16,0-3 0-16,0 0-2 16,0-2 0-16,0 0-4 15,-8 5 4-15,-5 4-6 0,2 5 6 16,-2 4-19-16,-2 6 13 16,2 0-12-16,-1 11 8 15,1 9 4-15,4 3 4 16,6 5 2-16,3 2-3 15,0 2 7-15,4 3-6 16,14-1 2-16,7 1 0 16,4-5 1-16,0 0 0 15,4-7-1-15,-1-1 13 16,-3-1 0-16,-3-2 2 16,-7 1-10-16,-2-5-5 15,-8 1 14-15,-3-6-11 16,-6 2-3-16,0-2 8 0,-5 0-8 15,-14-3 8-15,0-7-8 16,-7 2 2-16,1-2 7 16,-2 0-5-16,3-9 15 15,3-10 24-15,2-3-28 16,5-5 2-16,4-2-17 16,10-4 1-16,0-1-2 15,0-3 1-15,18 1-6 16,2 0-2-16,2 5-17 15,0 3 16-15,-3 4-7 16,-5 7-11-16,0 7 9 16,-3 8-47-16,-6 2-50 0,-5 0-180 15</inkml:trace>
  <inkml:trace contextRef="#ctx0" brushRef="#br0" timeOffset="32640.35">6657 16751 534 0,'0'0'48'0,"0"0"65"16,0 0-86-16,0 0-27 15,0 0 0-15,0 0-4 0,90-32-2 16,-53 29-46-16,3-3-57 15,-8-7-109-15</inkml:trace>
  <inkml:trace contextRef="#ctx0" brushRef="#br0" timeOffset="33187.05">7124 16557 298 0,'0'0'71'0,"0"0"0"16,0 0-6-16,0 0 6 15,8-78-2-15,-8 61-33 16,0 5 13-16,-5 1-24 16,-5 5 8-16,-7 1-9 15,-5 5-19-15,-2 0-4 16,-3 11-1-16,2 9 0 15,7 5-8-15,6 3 8 16,7 4-4-16,5-3 2 16,2-1 4-16,20 0-5 15,8-6 3-15,7-3 0 16,2-9-1-16,0-7 1 16,-2-3 0-16,-7-10 2 15,0-12 0-15,-12-3 0 16,-3 0-2-16,-12 3 0 0,-3 4 3 15,-2 2-3-15,-17 5 0 16,0 5 5-16,1 5-4 16,4 1 0-16,5 0-1 15,6 0-5-15,3 8-2 16,0 11 7-16,0 5 0 16,16 6-2-16,4 7 6 15,2 8-1-15,1 1-2 16,-1 6 0-16,-2 1 12 15,-3-2-10-15,-3 1-3 16,-1-6 4-16,-4-3-4 16,-4-7-13-16,-2-12-71 0,-3-19-73 15,0-8-191-15</inkml:trace>
  <inkml:trace contextRef="#ctx0" brushRef="#br0" timeOffset="33654.13">7457 16733 430 0,'0'0'25'0,"0"0"-19"16,0 0 40-16,0 0-2 16,0 0-9-16,0 0 4 15,97 25 22-15,-56-47-25 16,13-7 2-16,10-8-38 0,2-1 1 15,-4 1 3-15,-12 7 0 16,-10 5-4-16,-16 9 0 16,-14 4-13-16,-10 6-1 15,0 3-14-15,-14 3-87 16,-16 0 30-16,-6 0 20 16,-6 9 37-16,-1 2 28 15,13-3 26-15,11-5 55 16,14 0-20-16,5-3-15 15,0 5-46-15,9 1 2 16,17 0 4-16,6 2 8 16,1 0-14-16,-3 1 25 15,-3-2-23-15,-5-2 9 0,-9-1 6 16,-3-1-3 0,-7-1 4-16,1-2-18 0,-4 3 3 15,0 6 8-15,-9 6-9 16,-16 7-4-16,-5 8-2 15,3-3-118-15,1-14-146 16</inkml:trace>
  <inkml:trace contextRef="#ctx0" brushRef="#br0" timeOffset="33819.8">7951 16645 440 0,'0'0'122'0,"0"0"13"15,0 0-46-15,0 0-41 16,0 0-38-16,0 0-10 16,0-13-46-16,-3 24-28 15,-5 0-50-15,3-7-216 16</inkml:trace>
  <inkml:trace contextRef="#ctx0" brushRef="#br0" timeOffset="35001.15">8783 16303 293 0,'0'0'34'0,"0"0"87"15,-20 94-55-15,17-48 9 16,-2 4 8-16,1 1-60 15,0-2 0-15,-2-4-3 16,2-6-19-16,-1-10 8 16,2-14-9-16,-2-9 0 15,2-6 19-15,2-8 2 16,1-24-21-16,0-21-17 16,0-11-82-16,6-8 8 15,2 3 21-15,-1 6 31 16,0 10 34-16,-1 11-14 15,0 12 19-15,3 15 4 0,2 9 9 16,-1 6 0-16,2 12-12 16,6 17 6-16,0 13 46 15,-1 11-26-15,6 3-6 16,-5 2-6-16,-3-3-11 16,3-6 1-16,-9-8-5 15,-3-12-36-15,-3-12-39 16,-3-12-137-16</inkml:trace>
  <inkml:trace contextRef="#ctx0" brushRef="#br0" timeOffset="35469.64">8687 16634 388 0,'0'0'31'0,"0"0"13"15,0 0-19-15,0 0 19 16,127-58-8-16,-77 39-7 15,9 2-12-15,-5-3 5 16,-7 0-13-16,-8 0-5 16,-8 5 40-16,-7 5-36 15,-12 4 7-15,-6 5-7 16,-3 1-7-16,-3 0 4 16,0 2-5-16,0 13 0 15,0 9 19-15,0-2-19 16,0-1 0-16,1-4 0 15,19-5 4-15,10-9-8 0,10-3-6 16,5-3-30-16,2-21-24 16,-5-5-30-16,-4-9-31 15,-11-6 24-15,-13 1 91 16,-11-3 10-16,-3 9 54 16,-5 6 26-16,-15 11 27 15,-5 11-18-15,-2 9-23 16,3 0-18-16,11 10-22 15,6 17-7-15,7 6-19 16,2 2 1-16,21 3 13 16,2 0-12-16,9-3-2 0,2-2 7 15,3-10-5 1,-3-5-4-16,-4-8-30 0,-8-10-103 16,-13 0-60-16</inkml:trace>
  <inkml:trace contextRef="#ctx0" brushRef="#br0" timeOffset="35642.09">9424 16408 383 0,'0'0'38'0,"0"0"-6"16,0 0 11-16,100-21-5 15,-58 11-3-15,0-1-4 16,7-3-27-16,2-3-4 0,-1-3-60 15,-1-4-207-15</inkml:trace>
  <inkml:trace contextRef="#ctx0" brushRef="#br0" timeOffset="35984.49">9882 16201 445 0,'0'0'84'16,"0"0"1"-16,0 0-85 15,0 0 2-15,0 0 26 16,0 0-3-16,69 56 6 16,-52-33-14-16,0-1-11 15,-2 3 0-15,-6 3-6 0,-3-3 0 16,-6 0-5-16,0-2-23 16,-14-6-23-16,-3-3 33 15,0-4 4-15,1-5 12 16,4-3 4-16,7-1 0 15,2-1 76-15,3 0-30 16,0-3-26-16,11-10-17 16,12-6-2-16,6-1 1 15,2-2-4-15,6-3 0 16,7 0 1-16,5-1-1 16,-4-4-4-16,-2-1-58 15,-15 0-96-15,-11 1-308 16</inkml:trace>
  <inkml:trace contextRef="#ctx0" brushRef="#br0" timeOffset="36332.47">9260 16202 314 0,'0'0'71'16,"0"0"36"-16,0 0-74 15,0 0 11-15,0 0 10 16,112-74 22-16,-58 55-46 15,5 0-2-15,4-1-6 16,3-2-15-16,-2 1 0 16,-2 0-7-16,-5-4-33 15,-5-4-27-15,-8 0-63 16,-9 3-75-16,-14 4-69 16</inkml:trace>
  <inkml:trace contextRef="#ctx0" brushRef="#br0" timeOffset="36532.65">9909 15848 74 0,'0'0'120'0,"-102"18"-51"15,47 0 1-15,9 1 25 0,16-6-1 16,20-2-36-16,10 4-58 16,1 4 6-16,20 6 21 15,7 4-5-15,5-4 6 16,3-1-6-16,-2-6-12 16,-7-5 3-16,-5-2-5 15,-8-1-7-15,-7 0 7 16,-2 2-8-16,-5 5 0 15,0 9 0-15,-17 4-48 16,-8 2-84-16,-2-2-256 0</inkml:trace>
  <inkml:trace contextRef="#ctx0" brushRef="#br0" timeOffset="36944.98">10883 16241 338 0,'0'0'174'0,"0"0"-62"16,0 0-66-16,0 0-43 0,0 0-3 15,0 0-78 1,-5 13-126-16</inkml:trace>
  <inkml:trace contextRef="#ctx0" brushRef="#br0" timeOffset="37125.11">11168 16148 218 0,'0'0'293'0,"0"0"-196"15,0 0-89-15,0 0-8 0,0 0-87 16,0 0-214-1</inkml:trace>
  <inkml:trace contextRef="#ctx0" brushRef="#br0" timeOffset="37253.11">11481 16003 368 0,'0'0'38'0,"0"0"-23"16,0 0-15-16,-88 76-17 15</inkml:trace>
  <inkml:trace contextRef="#ctx0" brushRef="#br0" timeOffset="37900.32">9825 16313 235 0,'0'0'98'0,"0"0"-17"15,0 0 17-15,0 0-59 16,0 0-18-16,0 0 14 16,-50-32-18-16,48 31 0 15,2 0-17-15,0-4 0 16,6 1-2-16,11 0 2 0,2 1-30 15,-3 3-45-15,-1-2-107 16</inkml:trace>
  <inkml:trace contextRef="#ctx0" brushRef="#br0" timeOffset="38680.15">8977 17238 320 0,'0'0'176'15,"0"0"-87"-15,0 0-17 16,0 0-8-16,0 0-24 15,0 0-40-15,-5 3-5 16,4 34 5-16,-2 13 28 16,0 8-20-16,1-2-3 0,2-3 3 15,0-8-7 1,0-12 4-16,0-12-5 0,0-11 0 16,0-8 0-16,0-2 6 15,0-11-12-15,0-22-3 16,0-10-59-16,3-14 30 15,-3 1 0-15,0 0 25 16,0 5 5-16,0 1 6 16,0 5-2-16,0 3 3 15,2 5 1-15,7 8 0 16,2 12 0-16,3 5 1 16,2 12 4-16,5 0-3 15,5 15-2-15,2 16 8 16,2 8-4-16,-2 7 6 0,0 0-10 15,-1 1 3-15,-7-2-7 16,-4-7-20-16,-8-6-66 16,-8-11-91-16,0-11-65 15</inkml:trace>
  <inkml:trace contextRef="#ctx0" brushRef="#br0" timeOffset="39164.91">9014 17380 66 0,'0'0'266'0,"0"0"-136"16,0 0-100-16,0 0 18 15,0 0 29-15,115-73-12 0,-65 51-37 16,2-2 15-16,1 1-28 16,-4 0 5-16,-9 6-4 15,-11 5-16-15,-12 6 6 16,-9 6-6-16,-6 0 0 15,-2 0-4-15,0 6 4 16,0 9 0-16,-5 5 2 16,-2 0 2-16,7-3-5 15,0-1 1-15,0 0 0 16,20-7-6-16,7-3 6 16,9-6-29-16,7-1-21 15,-2-18-25-15,0-8-3 16,-8-9-13-16,-7 0-19 0,-7-4 83 15,-10-2 21-15,-9 0 6 16,0 0 31-16,-7 6 31 16,-16 5 11-16,-4 8 3 15,-8 6 21-15,-1 6-17 16,6 7-28-16,12 3-17 16,12 1-2-16,6 3-31 15,10 17-1-15,18 4-1 16,8 5 0-16,8 4 1 15,10 1-1-15,-2-1-36 16,-6-3-74-16,-9-13-60 16,-8-11-111-16</inkml:trace>
  <inkml:trace contextRef="#ctx0" brushRef="#br0" timeOffset="39345.67">9670 16998 538 0,'0'0'36'15,"84"-31"-17"-15,-33 17-19 16,-1-2 0-16,1 1-1 16,-6 0-92-16,-4-4-94 15</inkml:trace>
  <inkml:trace contextRef="#ctx0" brushRef="#br0" timeOffset="39699.22">10280 16659 515 0,'0'0'127'0,"0"0"-14"16,0 0-107-16,-30 86 28 15,27-43-5-15,3 1-23 16,0-5 1-16,5-5-7 16,14-3 0-16,0-4 2 15,7-7-2-15,6-13-18 0,0-7-39 16,7-9 7-16,-3-18 48 16,-8-3-18-16,-11 4 15 15,-12 5 3-15,-5 5 4 16,-7 7 25-16,-24 9 11 15,-15 0-28-15,-16 23-3 16,-15 14-7-16,-5 4 0 16,16 0-5-16,26-6 1 15,26-11-68-15,14-15-84 16,15-9-323-16</inkml:trace>
  <inkml:trace contextRef="#ctx0" brushRef="#br0" timeOffset="40712.4">9636 16726 62 0,'0'0'93'0,"0"0"23"0,0 0-4 15,0 0 0-15,-81 0-33 16,74 0-15-16,2 0-27 15,4 0-2-15,1 0-23 16,0 0-3-16,0 0-1 16,0 0-3-16,15 0 0 15,22 0 25-15,9 0-24 16,11-7 9-16,6-8-15 16,-2-7 0-16,-6-1-3 15,-12 0-23-15,-7-1-15 16,-13 2 3-16,-9 5 10 0,-9 5 24 15,-5 2 0 1,-2 6 4-16,-17 4-8 0,-8 0 11 16,-4 1-6-16,-2 12 1 15,5-1 2-15,10-1-2 16,16 0 2-16,2-2-7 16,2 2 5-16,17 0 2 15,5 0 0-15,1 0 0 16,2-3 0-16,-2-3 4 15,-6-3 0-15,-7 1 3 16,-2 1 13-16,-6 2-19 16,-2 5 2-16,-2 4-3 15,-2 4-8-15,-13 7-1 0,-5-5-121 16,8-6-256-16</inkml:trace>
  <inkml:trace contextRef="#ctx0" brushRef="#br0" timeOffset="41025.23">10920 16849 150 0,'0'0'130'16,"0"0"-27"-16,0 0 12 15,0 0-28-15,0 0-10 16,0 0-52-16,33-29-25 15,-20 28-31-15,2-3-64 16,3-5-154-16</inkml:trace>
  <inkml:trace contextRef="#ctx0" brushRef="#br0" timeOffset="41182.12">11137 16731 407 0,'0'0'149'15,"0"0"-5"-15,0 0-47 16,0 0-42-16,0 0-43 16,0 0-12-16,7-15-89 15,3 22-117-15</inkml:trace>
  <inkml:trace contextRef="#ctx0" brushRef="#br0" timeOffset="41355.14">11405 16617 368 0,'0'0'153'15,"0"0"-37"-15,0 0-36 16,0 0-43-16,0 0-37 16,0 0-54-16,-20 12-100 15,20-12-269-15</inkml:trace>
  <inkml:trace contextRef="#ctx0" brushRef="#br0" timeOffset="44678.58">12844 5809 176 0,'0'0'200'0,"0"0"-110"16,0 0-12-16,0 0-40 15,0 0 4-15,0 0 4 16,0 0-8-16,-16-44-1 15,14 42-6-15,1 2-30 16,-1 0 31-16,1 0-15 16,-1 0-16-16,-4 0-1 15,-10 29 0-15,-9 21-6 16,-11 20 5-16,-8 18 2 16,-3 7 4-16,-2-2-5 15,4-3-7-15,6-10 6 0,8-15-24 16,7-16 4-16,8-13 13 15,5-13-12-15,7-9 14 16,2-8-15-16,2 1-50 16,-2-7 1-16,1 0-143 15</inkml:trace>
  <inkml:trace contextRef="#ctx0" brushRef="#br0" timeOffset="46107.13">13250 5349 188 0,'0'0'97'0,"0"0"-25"16,0 0-6-16,0 0 10 15,0 0-47-15,0 0-12 16,0-35 12-16,0 29-1 16,0 1 9-16,0-2 30 15,0-1-52-15,0-1 10 16,0-3 1-16,-5 2 10 16,-2-5-28-16,-2 1 13 15,-4-1 2-15,-5 1-13 16,-3 2-6-16,-13 4-6 0,-2 6 2 15,0 2-3-15,2 0 2 16,7 10-3-16,6 8-3 16,7 5-6-16,8 6 3 15,6 2 5-15,0 6-3 16,10 4 4-16,12-5 4 16,5-7-26-16,5-7 13 15,3-14-18-15,1-8 31 16,-3 0-7-16,-5-13 8 15,-6-6-1-15,-7-1 1 16,-3 1 4-16,-9-1 13 16,-3 2-5-16,0 4 2 0,0 1 1 15,-10 5-14-15,4 2-2 16,0 5 8-16,6 1-7 16,0 0-2-16,-2 0 0 15,1 6-6-15,-1 16 0 16,1 10 8-16,1 9-1 15,-2 4 0-15,2 3 5 16,0 2-6-16,0-1 1 16,0-3 0-16,3-5-6 15,0-7-11-15,2-6-13 16,-2-6-38-16,-2-5-98 16,-1-6-9-16,0-5-127 15</inkml:trace>
  <inkml:trace contextRef="#ctx0" brushRef="#br0" timeOffset="46239.21">13229 5792 427 0,'0'0'187'0,"0"0"-51"15,0 0-43-15,0 0-25 16,0 0-44-16,0 0-8 16,-9-22-16-16,9 22-46 15,0 0-70-15,0 2-213 16</inkml:trace>
  <inkml:trace contextRef="#ctx0" brushRef="#br0" timeOffset="48104.2">18075 5428 430 0,'0'0'88'0,"0"0"-29"16,0 0-6-16,0 0 23 15,0 0-58-15,0 0-12 16,0-29-6-16,0 29 2 0,-15 3-5 15,-6 18 3 1,-10 12 0-16,-7 12 10 0,-6 13-7 16,-6 6-3-16,-7 9 7 15,-2 5-3-15,-1-2-8 16,7-9 4-16,5-16-61 16,14-12 15-16,7-12-80 15,6-16-97-15</inkml:trace>
  <inkml:trace contextRef="#ctx0" brushRef="#br0" timeOffset="48803.54">17510 4992 417 0,'0'0'103'15,"0"0"-23"-15,0 0 13 16,0 0 11-16,0 0-71 16,0 0 12-16,0-56-26 15,0 54-16-15,0 2 9 16,0 0-12-16,0 0-12 16,0 11 3-16,13 11 5 15,1 7 1-15,-2 11 3 16,-5 3-18-16,-5 6 9 15,-2-2-41-15,0 1 2 0,-3-7-21 16,-9-5-3-16,3-7-65 16,4-17-149-16</inkml:trace>
  <inkml:trace contextRef="#ctx0" brushRef="#br0" timeOffset="49153.97">17772 4841 574 0,'0'0'115'16,"0"0"-2"-16,0 0-50 15,0 0-13-15,0 0-50 16,0 0-2-16,-3-3-12 16,3 36 14-16,0 10 0 15,-3 13 0-15,2 3 0 16,-1 2 1-16,2-8 2 16,0-9-6-16,0-11-4 15,7-10-21-15,1-5 9 0,-1-2-43 16,0-2-50-16,-3-12-53 15,-1-2-228-15</inkml:trace>
  <inkml:trace contextRef="#ctx0" brushRef="#br0" timeOffset="49304.81">17768 5241 469 0,'0'0'123'0,"0"0"9"15,0 0-50-15,0 0-28 16,0 0-42-16,0 0-12 0,-19-8-30 16,19 8-164-16,0 0-33 15</inkml:trace>
  <inkml:trace contextRef="#ctx0" brushRef="#br0" timeOffset="51216.75">13046 8722 89 0,'0'0'256'15,"0"0"-98"-15,0 0-87 16,0 0 21-16,0 0-29 16,0 0 0-16,0 0-46 15,-25-43-8-15,41 23 8 16,6-13-14-16,11-11-2 15,10-10-1-15,6-6 1 16,6-8 1-16,1 1-2 16,-1 6 0-16,-4 4-5 15,-8 12 5-15,-4 13-24 0,-8 9-49 16,-8 12-47-16,-7 9-41 16,-6 2-105-16</inkml:trace>
  <inkml:trace contextRef="#ctx0" brushRef="#br0" timeOffset="51801.12">12749 8998 415 0,'0'0'147'16,"0"0"-45"-16,0 0-36 16,0 0 7-16,0 0-60 15,0 0-2-15,-5 4-22 16,5-3 8-16,7-1 3 16,12 0-1-16,8 0 2 15,2-1 0-15,4-14-1 16,3-5-25-16,-2 0 17 0,-1-4-10 15,-9 7-9-15,-9 5 2 16,-6 7-45-16,-9 2-57 16,0 3-192-16</inkml:trace>
  <inkml:trace contextRef="#ctx0" brushRef="#br0" timeOffset="52133.93">13141 8778 540 0,'0'0'161'16,"0"0"-81"-16,0 0-50 15,0 0 9-15,0 0-39 16,0 0-3-16,3-1-7 16,5 16 10-16,4 7 2 15,1 3-2-15,-4 0 0 16,0 0-4-16,-2-3 4 16,1-2-14-16,-4-1-5 15,-1 1-42-15,0-1 14 16,-1 0-60-16,-2-3-40 0,0-1-136 15</inkml:trace>
  <inkml:trace contextRef="#ctx0" brushRef="#br0" timeOffset="52312.22">13292 9082 473 0,'0'0'190'0,"0"0"-114"16,0 0 23-16,0 0-4 15,0 0-47-15,0 0-22 16,0 0-24-16,0 0 7 0,0 0-18 16,0 0-37-1,0 0-53-15,-3 0-162 0</inkml:trace>
  <inkml:trace contextRef="#ctx0" brushRef="#br0" timeOffset="55215.73">12274 15548 326 0,'0'0'144'16,"0"0"-47"-16,0 0-32 15,0 0 4-15,0 0-47 16,0 0 0-16,4-40 19 16,0 24-40-16,-1-1 7 15,2-4 7-15,-1 0-8 16,-1 0 15-16,-2 0-17 15,-1-1-3-15,0 0 8 16,0 0-10-16,-5 2 0 16,-8 3 1-16,1 8 3 0,-4 0-8 15,2 8 3 1,1 1 1-16,1 0-11 0,1 14 6 16,3 8-9-16,6 7 13 15,2 3-12-15,0 2 6 16,20-5-5-16,5-3-13 15,2-4 15-15,2-8-31 16,-4-7 10-16,-3-7 5 16,-4 0-7-16,-8-6 26 15,-5-8-3-15,-4-1 10 16,-1 0 28-16,0 5 12 16,-6 1-6-16,-1 5 16 0,1 1-33 15,5 3 13-15,1 0-30 16,0 0-9-16,0 16 1 15,7 7 8-15,6 6 0 16,4 1 1-16,1 3 3 16,0 2-5-16,-2 0 1 15,0-2-25-15,-6 1-30 16,-3-8-66-16,-7-7-141 16</inkml:trace>
  <inkml:trace contextRef="#ctx0" brushRef="#br0" timeOffset="55464.39">12640 15559 417 0,'0'0'164'15,"0"0"-61"-15,0 0-60 16,0 0-31-16,0 0 6 16,0 0-18-16,92-57 4 15,-60 52-12-15,2-2 1 16,2 0-73-16,0-1-58 16,2-4-145-16</inkml:trace>
  <inkml:trace contextRef="#ctx0" brushRef="#br0" timeOffset="55814.73">13113 15177 565 0,'0'0'200'0,"0"0"-126"16,0 0-74-16,0 0-3 16,0 0-7-16,0 0 10 15,1 60 5-15,14-22-5 16,-1 3 0-16,2 1 4 15,-2-2-1-15,-1-5-6 16,-4-3-51-16,-2-3-54 16,-4-11-37-16,-3-8-172 15</inkml:trace>
  <inkml:trace contextRef="#ctx0" brushRef="#br0" timeOffset="56130.48">13320 15286 625 0,'0'0'173'16,"0"0"-146"-16,0 0-18 15,0 0-14-15,0 0 10 16,0 83-6-16,9-52 1 16,4-7-12-16,5-7 5 15,4-7-60-15,6-10 37 16,3 0 29-16,-1-14-1 15,-6-7 2-15,-8-3-6 16,-9-2 6-16,-7 2 14 16,0 1-9-16,-1 2 9 15,-23 5 14-15,-12 4-14 0,-11 8-1 16,-3 4-13-16,9 0 0 16,12 13-8-16,19-1 8 15,10 5-71-15,0 0-25 16,12-2-30-16,15-5-147 15</inkml:trace>
  <inkml:trace contextRef="#ctx0" brushRef="#br0" timeOffset="56714.54">13755 15352 359 0,'0'0'159'16,"0"0"-129"-16,0 0-29 16,0 0-1-16,0 0 0 15,0 0 16-15,55 2-2 16,-17-12 20-16,5-4-5 15,3-1-16-15,1-2 22 16,-7 2-35-16,0 1 2 16,-2 3 1-16,-2-2-3 0,-1 1 0 15,-5-1-40 1,-9 0-59-16,-13 0 17 0,-8 3-45 16,0 1 22-16,-22 4 2 15,-13 1 76-15,-1 4 27 16,-4 0 32-16,4 0 99 15,8 0 42-15,13 0-41 16,10 0-71-16,4 2-44 16,1 3-17-16,0 5-2 15,14 3 2-15,8 3 0 16,3-4 0-16,2 1 0 16,-3-3-5-16,-1-2 0 0,-5-4 8 15,-4-1-6 1,-7-3 3-16,-4 1 0 0,-3-1 13 15,0 0 13-15,0 3 37 16,-16 5-20-16,-5 4-41 16,-2 5-4-16,3 3-16 15,3-2-69-15,2-2-73 16,6-7-348-16</inkml:trace>
  <inkml:trace contextRef="#ctx0" brushRef="#br0" timeOffset="56855.3">14196 15337 469 0,'0'0'149'0,"0"0"-75"16,0 0-3-16,0 0-62 16,0 0-9-16,0 0-84 15,-41 21-102-15</inkml:trace>
  <inkml:trace contextRef="#ctx0" brushRef="#br0" timeOffset="57828.52">14661 15121 368 0,'0'0'261'0,"0"0"-130"15,0 0-122-15,0 0-9 16,0 0 0-16,0 0 32 0,0 123-17 16,0-62-10-1,0 3 8-15,-9-3-13 0,0-10 5 16,1-16-5-16,0-12 0 16,5-12-2-16,1-9 2 15,-1-2 0-15,1-7 23 16,0-23-23-16,2-15-6 15,0-9-23-15,1-10-24 16,13 0 37-16,2 3-15 16,2 4 25-16,0 8 1 15,3 6 8-15,1 7-5 16,-1 8 2-16,1 12 0 16,-2 9-5-16,-1 7 5 15,-1 4-4-15,-1 21-1 0,-3 9 10 16,-2 12-5-16,-3 9 0 15,-1 3 2-15,-2 5 1 16,-3-7-3-16,1-10-8 16,-2-11-7-16,-2-10-84 15,0-12-45-15,0-11-146 16</inkml:trace>
  <inkml:trace contextRef="#ctx0" brushRef="#br0" timeOffset="58360.31">14726 15300 277 0,'0'0'110'0,"0"0"-105"15,0 0 4-15,0 0 18 16,0 0 64-16,0 0-43 16,75-4-21-16,-39-7 18 15,6-5-25-15,3-2-1 16,0-4-19-16,1 0 4 15,-8 2 0-15,-9 6-4 16,-13 6 0-16,-10 5 7 16,-6 3-7-16,0 0 19 15,0 0-19-15,0 0 7 16,-5 14-11-16,-2 4 4 16,1 4 0-16,6 2 1 0,0 1 4 15,3 1-4 1,14 1-1-16,6-5 0 0,1-4-8 15,0-5 8-15,2-9-37 16,-3-4 9-16,0 0-21 16,-5-16 7-16,-2-9-17 15,-7-4-18-15,-4-4 72 16,-5-1 5-16,0 3 29 16,-11 4 43-16,-7 4-15 15,2 4 54-15,2 6-19 16,5 6-25-16,6 5 13 15,3 2-80-15,0 0-13 16,3 16 10-16,15 10 1 0,6 8 2 16,7 4 0-1,4 1 2-15,-1-5-15 0,0-10-6 16,-1-9-50-16,0-7-35 16,-3-8-28-16,-10-8-131 15</inkml:trace>
  <inkml:trace contextRef="#ctx0" brushRef="#br0" timeOffset="58532.55">15419 15106 718 0,'0'0'60'0,"0"0"37"15,0 0-97-15,0 0 16 0,86-36-21 16,-38 31 5-16,5-1-27 15,9-2-40-15,2-9-88 16,-4-6-90-16</inkml:trace>
  <inkml:trace contextRef="#ctx0" brushRef="#br0" timeOffset="58877.16">15953 14863 545 0,'0'0'96'0,"0"0"-12"15,0 0-84-15,0 0 0 16,0 0 1-16,0 0 2 16,33 82 1-16,-26-54 11 0,2 3-15 15,-3-1 0 1,-5 1 6-16,-1-5-2 0,0-1-8 16,0-7-3-16,0-4-21 15,-11-3 28-15,0-2-13 16,0-5 13-16,-3-3 0 15,8-1 2-15,-2 0 27 16,7 0 36-16,1 0-13 16,0 0 6-16,0 0-58 15,10-1-5-15,20-9 1 16,15-2 4-16,6-4 0 16,9 2-25-16,-1-3-44 0,-5-2-19 15,-14 1-40-15,-12-1-19 16,-16 0-95-16</inkml:trace>
  <inkml:trace contextRef="#ctx0" brushRef="#br0" timeOffset="59444.25">15239 14814 450 0,'0'0'108'16,"0"0"-31"-16,0 0-63 15,0 0 0-15,104-21 4 16,-43 11 20-16,12 0-31 16,9-5-6-16,3 0 9 15,-3-2-10-15,-10-1 0 16,-8-2-23-16,-13 0-46 16,-14 3 34-16,-18 2-7 15,-13 2-21-15,-6 2 19 0,-13 3 4 16,-15 3 2-16,-14 5 10 15,-6 0 28-15,3 0 32 16,11 0 48-16,13 0 22 16,13 0-8-16,8 0-47 15,0 0-43-15,5 0-4 16,16 8 0-16,7 5 2 16,3 4-2-16,1 0 0 15,-4 1 2-15,-8 1 2 16,-4-2-4-16,-9 1 0 15,-5-1 1-15,-2 0 3 16,0 0-4-16,-15 6 0 16,-9 4 11-16,-1 7-11 0,-1-1-20 15,2-6-116-15,10-12-201 16</inkml:trace>
  <inkml:trace contextRef="#ctx0" brushRef="#br0" timeOffset="59927.64">15832 15054 182 0,'0'0'152'0,"0"0"-7"0,0 0-83 16,0 0-16-16,0 0-2 16,0 0-16-16,-34-20-8 15,34 15-13-15,3-4-6 16,13-7 16-16,2-4-13 15,0 2-4-15,-3-1 13 16,0 5-13-16,3-3-13 16,-2 0-94-16,-4 1-94 15</inkml:trace>
  <inkml:trace contextRef="#ctx0" brushRef="#br0" timeOffset="60292.05">16411 15212 522 0,'0'0'210'16,"0"0"-77"-16,0 0-86 15,0 0 4-15,0 0-51 16,0 0-4-16,0 0-1 15,19 0-34-15,8-2-24 16,1-4-96-16,1-8-119 16</inkml:trace>
  <inkml:trace contextRef="#ctx0" brushRef="#br0" timeOffset="60435.2">16642 15148 286 0,'0'0'116'16,"0"0"-22"-16,0 0-51 16,0 0-43-16,0 0-79 15,0 0-165-15</inkml:trace>
  <inkml:trace contextRef="#ctx0" brushRef="#br0" timeOffset="60583.59">16955 15029 176 0,'0'0'152'0,"0"0"-31"0,0 0-42 15,0 0-58-15,0 0-21 16,0 0-62-16,-47 19-206 16</inkml:trace>
  <inkml:trace contextRef="#ctx0" brushRef="#br0" timeOffset="76628.14">14777 16085 150 0,'0'0'143'0,"0"0"-46"16,0 0-4-16,0 0-42 15,0 0 14-15,-15-78-18 16,14 69 26-16,1 1-31 16,-3 4-9-16,3 1 3 15,0 3-5-15,0 0-14 0,0 0-17 16,0 0-7 0,0 23 1-16,0 12 3 0,0 19 3 15,-7 13 0-15,-4 6 3 16,-3 3-9-16,0-7 3 15,3-10-24-15,1-12 16 16,6-13-16-16,0-14 0 16,1-8 1-16,1-10 3 15,1-2 23-15,1-14-8 16,0-25 0-16,0-17-78 0,3-14 12 16,8-2 36-1,-2 4 28-15,-5 4 10 0,0 6-5 16,0 7 2-16,0 11 3 15,2 10 13-15,0 13-9 16,2 11 23-16,1 6-12 16,4 3-10-16,5 20-5 15,4 11 0-15,3 7 0 16,1 10 20-16,-2 3-18 16,-3 4 2-16,-4 0-4 15,-4-2-6-15,-6-8-39 16,-7-10-115-16,0-16-193 15</inkml:trace>
  <inkml:trace contextRef="#ctx0" brushRef="#br0" timeOffset="77160.34">14522 16372 426 0,'0'0'24'15,"0"0"17"-15,100-45 16 16,-46 23-10-16,7-2-1 16,5-3-20-16,-1 0-26 15,-2 2 2-15,-9 2 0 16,-11 6 0-16,-12 3-3 16,-13 9 1-16,-9 2 0 0,-9 3 0 15,0 0 1-15,-7 0-1 16,-10 5 13-16,-4 12-13 15,4 3 0-15,8 0-1 16,7 1 3-16,2 2-4 16,8-3 2-16,18 0 0 15,12-6 0-15,9-11 0 16,7-3-4-16,-1-6-18 16,3-20-27-16,-5-5 4 15,-8-5-73-15,-8-3-97 16,-15 2 127-16,-15 1 88 15,-5 3 29-15,-11 8 39 16,-11 7 2-16,-1 8 95 0,-1 7-61 16,8 3-41-1,6 3-13-15,7 18-50 0,3 8 0 16,0 6 8 0,4 3-5-16,12 0 20 0,6-1-14 15,1-1-8-15,3-3 8 16,0-6-7-16,-3-5-4 15,-5-8-3-15,-9-4-79 16,-9-6-61-16,0-4-81 16</inkml:trace>
  <inkml:trace contextRef="#ctx0" brushRef="#br0" timeOffset="77334.33">15389 16148 535 0,'0'0'72'0,"0"0"-40"15,0 0-30-15,82-17 20 16,-45 17-11-16,5 0-10 16,-2 0 9-16,6-2-10 15,-2-8-12-15,2-8-73 16,-6-10-70-16,-14-9-135 16</inkml:trace>
  <inkml:trace contextRef="#ctx0" brushRef="#br0" timeOffset="78152.21">15996 15769 531 0,'0'0'186'16,"0"0"-72"-16,0 0-56 16,0 0-23-16,0 0-35 15,0 0-2-15,-43 33-1 16,40 17 3-16,3 14 0 16,0 3 0-16,0-4 0 15,12-5-1-15,4-14-2 0,2-13-3 16,1-14-33-1,-1-7 4-15,0-10 34 0,1 0-3 16,-3-11 4-16,0-7 0 16,-7-4 5-16,-7 1-2 15,-2-1-3-15,0 2 0 16,-11 3 27-16,-13 3-18 16,-9 9-5-16,-4 5-4 15,1 3 4-15,3 19-11 16,9 4-4-16,8 1-56 15,9 1-24-15,7-6-76 16,0-10-250-16</inkml:trace>
  <inkml:trace contextRef="#ctx0" brushRef="#br0" timeOffset="78977.04">15238 15793 185 0,'0'0'139'0,"0"0"2"15,0 0-48-15,0 0-35 16,0 0-29-16,0 0-29 16,-41-2 0-16,69 4 6 15,12 0-1-15,15-2 9 16,10 0-4-16,9-9-9 0,4-9 5 16,-1-4-6-1,-5-2-2-15,-6-3-2 0,-8 0-46 16,-9-4-5-16,-16 5 30 15,-13 3 3-15,-15 5 19 16,-5 5-8-16,-6 6 11 16,-23 2-9-16,-11 5-4 15,-1 0 11-15,6 0 2 16,11 5 29-16,17-3 21 16,7 0-50-16,0 1 3 15,10 2-10-15,16 2 14 16,5 0-5-16,3 0 16 15,-1 3-12-15,-4 1 18 16,-9 3-24-16,-6-2 0 16,-4 1 2-16,-9 0-2 0,-1 2 0 15,-2 4 5-15,-21 3-3 16,-5 4-4-16,-3-1-35 16,2 0-61-16,9-5-136 15</inkml:trace>
  <inkml:trace contextRef="#ctx0" brushRef="#br0" timeOffset="79322.99">16414 16141 468 0,'0'0'124'16,"0"0"-78"-16,0 0-29 15,0 0-17-15,0 0 0 16,0 0-5-16,44-42-29 16,-38 39-46-16,0 1 20 15,-4 0-21-15,-1 2-108 0</inkml:trace>
  <inkml:trace contextRef="#ctx0" brushRef="#br0" timeOffset="79482.44">16555 16098 544 0,'0'0'121'0,"0"0"-32"16,0 0-89-16,0 0-66 15,0 0-9-15,0 0-109 16</inkml:trace>
  <inkml:trace contextRef="#ctx0" brushRef="#br0" timeOffset="79663.87">17062 15844 625 0,'0'0'179'16,"0"0"-123"-16,0 0-56 0,0 0-42 15,0 0-69-15,0 0 10 16,-5 14-40 0,-1-9-231-16</inkml:trace>
  <inkml:trace contextRef="#ctx0" brushRef="#br0" timeOffset="82022.18">13460 5171 345 0,'0'0'111'0,"0"0"-49"16,0 0 16-16,0 0 23 15,0 0-50-15,0 0 4 0,0-5-39 16,-1 5-6 0,-7 0 36-16,-5 0-31 0,-8 9-15 15,-12 26-1-15,-13 15 1 16,-10 15-8-16,-7 9 8 16,-5 3 0-16,3 1-7 15,0-9-4-15,15-7-51 16,5-9-45-16,13-9-18 15,6-18-65-15</inkml:trace>
  <inkml:trace contextRef="#ctx0" brushRef="#br0" timeOffset="82761.15">13671 4896 465 0,'0'0'162'0,"0"0"-119"16,0 0-2-16,0 0 5 16,0 0-43-16,0 0 6 0,-32 51-9 15,22-12 0-15,1 11 26 16,1 9-17-16,2 1-5 16,2 3 0-16,1-7 2 15,0-6-12-15,0-8-8 16,0-5-75-16,-4-11-48 15,4-13-203-15</inkml:trace>
  <inkml:trace contextRef="#ctx0" brushRef="#br0" timeOffset="83188.8">13755 5098 552 0,'0'0'119'0,"0"0"-78"16,0 0-38-16,0 0-6 15,0 0-7-15,0 0 10 16,0 113 5-16,-1-70-1 15,1-4-4-15,0-12 0 16,7-8 1-16,6-9-3 16,6-10 2-16,3 0 0 15,8-24 11-15,4-8-9 0,-2-7-2 16,-6 1 0 0,-9 1 1-16,-9 4-7 0,-8 2 6 15,-2 6 0-15,-26 5 6 16,-11 10-3-16,-9 6 1 15,0 4-3-15,2 5 1 16,7 19-4-16,10 9-18 16,5 1-110-16,12-7-75 15</inkml:trace>
  <inkml:trace contextRef="#ctx0" brushRef="#br0" timeOffset="85201.16">17402 5185 157 0,'0'0'173'15,"0"0"-36"-15,0 0-49 16,0 0-49-16,0 0 2 16,0 0-1-16,-32-12 4 15,29 10-18-15,0 2 7 16,3-1 6-16,0 1-37 16,0 0 3-16,0-3-4 0,6-2 0 15,16-7-1-15,14-4 0 16,4-7 2-16,5-4-9 15,6-3 7-15,1-2-28 16,-1 1 2-16,-4 2-35 16,-6 4-1-16,-10 5-9 15,-9 7-53-15,-13 7-52 16</inkml:trace>
  <inkml:trace contextRef="#ctx0" brushRef="#br0" timeOffset="85753.99">18320 4702 147 0,'0'0'285'16,"0"0"-188"-16,0 0-20 0,0 0 25 15,0 0-63 1,0 0-33-16,-6-24-6 0,6 37-6 16,0 14 6-16,0 9 0 15,0 6 1-15,-3 3 7 16,-4 0-6-16,-1-1 1 16,1-7-3-16,2-6-36 15,2-9-22-15,3-8-34 16,0-11-61-16,0-3-94 15</inkml:trace>
  <inkml:trace contextRef="#ctx0" brushRef="#br0" timeOffset="86118.16">18523 4665 529 0,'0'0'38'0,"0"0"79"0,0 0-69 15,0 0-22-15,0 0-26 16,0 0 3-16,67-11-6 16,-44 37 3-16,-3 9-10 15,-2-1 1-15,-7 0-34 16,-8-4 4-16,-3-2-10 16,0-6 16-16,-2-4 28 15,-10-4-11-15,-4-1 16 16,-1-2 5-16,-2 0 1 15,5-7 12-15,4-1 17 0,7 0-9 16,3-3 15 0,0 0-41-16,9 0 0 0,21 0 1 15,10-10 5-15,13-7 4 16,7-4-10-16,6-1 6 16,6-3-15-16,-4 1 9 15,-6-4-72-15,-19 1-87 16</inkml:trace>
  <inkml:trace contextRef="#ctx0" brushRef="#br0" timeOffset="86311.03">18891 4845 294 0,'0'0'289'0,"0"0"-198"15,0 0-4-15,0 0 8 16,0 0-95-16,0 0-14 16,8 10-140-16,-4-1 5 15,1-2-158-15</inkml:trace>
  <inkml:trace contextRef="#ctx0" brushRef="#br0" timeOffset="87998.08">13062 9118 239 0,'0'0'177'0,"0"0"-143"16,0 0-31-16,0 0 19 16,0 0-18-16,0 0-3 15,-73 8 10-15,70-8 29 16,3 0 45-16,0 0-6 0,0 0-17 15,0 0 3-15,0 0-45 16,0-8-5 0,9-17-9-16,16-17-1 0,17-14-8 15,6-11 3-15,7-6 0 16,-3 3-9-16,-5 4 9 16,-7 12-21-16,-12 15-10 15,-10 16-70-15,-12 13-15 16,-6 10-167-16</inkml:trace>
  <inkml:trace contextRef="#ctx0" brushRef="#br0" timeOffset="88626.56">12473 9888 263 0,'0'0'89'0,"0"0"34"16,0 0-28-16,0 0-56 16,0 0-33-16,0 0 20 15,19-44-24-15,10 22 18 16,2 0 14-16,5-1-29 16,0-1 3-16,2 2-8 15,-2 2-21-15,-4 0-33 16,-7 0-131-16,-10 0-178 15</inkml:trace>
  <inkml:trace contextRef="#ctx0" brushRef="#br0" timeOffset="89048.08">12892 9479 474 0,'0'0'162'16,"0"0"-83"-16,0 0 14 16,0 0-42-16,0 0-51 15,0 0 0-15,49-36-9 16,-22 50 7-16,0 7-1 16,-6 4-20-16,-3 4-23 15,-9 0 16-15,-8-2-4 0,-1 0 6 16,-3-2 21-16,-17-4 0 15,-2 0 6-15,-2-4-1 16,2-7 2-16,7-4 11 16,5-2-7-16,3-2 21 15,6-2 17-15,1 0-37 16,0 0-5-16,1 0-1 16,21 0 1-16,9-15 1 15,9-9 0-15,8-2-1 16,-5-4 7-16,0 2-5 15,-7 4 1-15,-9 3-3 0,-10 8-19 16,-10 8-22-16,-7 5-101 16,-15 0-243-16</inkml:trace>
  <inkml:trace contextRef="#ctx0" brushRef="#br0" timeOffset="98305.01">12342 17011 306 0,'0'0'104'0,"0"0"-26"15,0 0-14-15,0 0-3 16,0 0-53-16,0 0 55 15,0 0-55-15,0 0 16 16,-29-55 37-16,28 53-46 16,-1 1 4-16,2 1-12 15,-2 0-5-15,2 0-4 16,0 0-3-16,0 10-10 16,0 14 14-16,0 5 1 15,7 17 1-15,2 7-1 0,6 6 0 16,0 2 3-16,-1-6-3 15,0-7-6-15,-2-9-35 16,-2-13-39-16,-1-13-38 16,-3-13-72-16</inkml:trace>
  <inkml:trace contextRef="#ctx0" brushRef="#br0" timeOffset="98638.2">12537 17123 450 0,'0'0'48'15,"0"0"-44"-15,-10 76 8 16,10-43 6-16,0-7-11 16,6-7 6-16,10-5-10 15,5-6-3-15,6-8 18 16,6 0-15-16,7-12 17 15,-1-17 2-15,-8-7-18 16,-11 0 9-16,-12 2 10 16,-8 0-8-16,-6 7 34 15,-19 8-17-15,-13 9-18 16,-9 10-13-16,-1 0 3 16,2 11-6-16,15 3 2 0,14 2-10 15,11-1 2-15,6 4-83 16,9-4-18-16,22-7-61 15,13-8-169-15</inkml:trace>
  <inkml:trace contextRef="#ctx0" brushRef="#br0" timeOffset="98849.23">13026 17160 535 0,'0'0'124'0,"0"0"-93"16,0 0-21-16,0 0-14 16,0 0 9-16,0 0-5 15,72-6 13-15,-44-6-13 16,3-7 0-16,2-8-22 16,-3-7-111-16,-5-6-163 15</inkml:trace>
  <inkml:trace contextRef="#ctx0" brushRef="#br0" timeOffset="99074.08">13274 16852 600 0,'0'0'181'0,"0"0"-143"0,0 0-38 16,0 0 0-16,0 0 5 15,21 81 5-15,-5-41-8 16,-1 6 10-16,4 4-12 16,1-3-1-16,-4-1-25 15,1-13-100-15,-4-9-31 16,-7-14-167-16</inkml:trace>
  <inkml:trace contextRef="#ctx0" brushRef="#br0" timeOffset="99323.38">13462 16897 599 0,'0'0'157'0,"0"0"-66"16,0 0-46-16,0 0-2 16,0 0-43-16,0 0-2 15,-24-28-1-15,30 42 3 16,9 6-3-16,-1 8 3 15,3 5 0-15,-4 2 1 16,1 3-1-16,-4 2-1 16,4 1-6-16,-2-3-49 15,1-4-28-15,1-14-114 16,-7-15-272-16</inkml:trace>
  <inkml:trace contextRef="#ctx0" brushRef="#br0" timeOffset="99803.83">13704 17123 110 0,'0'0'489'15,"0"0"-409"-15,0 0-75 16,0 0-9-16,0 0 8 16,0 0-1-16,30-8 10 15,-14 8-6-15,3 0 12 16,5-3-11-16,9-16-6 15,9-4 9-15,10-2-9 0,0-4-2 16,-7 7 0-16,-12 1-26 16,-11 9-11-16,-10 5-56 15,-8 1-8-15,-4 2 12 16,0 1 35-16,-16 1-2 16,-11 0 56-16,-6 2 103 15,0 0 21-15,2-3-45 16,9 2 7-16,10-2 1 15,6 3-46-15,6 0-23 16,0 0-18-16,10 0-5 16,14 7 0-16,3 2 5 15,1-2 0-15,-4-2 3 16,-1-2-2-16,-9 0-1 16,-5 0 0-16,-6-2 4 15,-1 1-4-15,-2-2 0 0,0 3 0 16,0 7 2-16,-5 8 2 15,-14 7-6-15,-2 5 2 16,2-2-62-16,4-6-21 16,7-8-56-16,5-11-136 15</inkml:trace>
  <inkml:trace contextRef="#ctx0" brushRef="#br0" timeOffset="99884.88">14067 17054 294 0,'0'0'0'15,"0"0"-183"-15</inkml:trace>
  <inkml:trace contextRef="#ctx0" brushRef="#br0" timeOffset="107761.79">14808 16967 151 0,'0'0'186'0,"0"0"-91"15,0 0-34-15,0 0 4 16,0 0-13-16,0 0-6 15,0 0 5-15,-14-76-34 0,12 71 6 16,-2-2 18-16,4 6-11 16,0 1-6-16,0 0-22 15,0 0 5-15,0 0-14 16,0 5-7-16,0 12 13 16,0 10-3-16,0 9 8 15,0 15-5-15,0 16 1 16,0 11 0-16,0 4 8 15,3-4-8-15,4-13 0 16,1-12 1-16,-2-18 2 16,-2-17-6-16,-3-16 0 15,1-6 3-15,1-32 11 16,3-19-11-16,2-14-14 0,-2-10-30 16,-5-4 10-16,-1 4 30 15,0 10 2-15,0 15 2 16,-5 14 1-16,3 16-1 15,2 10 0-15,0 11 7 16,0 3-7-16,2 3-1 16,15 19-1-16,1 14 2 15,6 10 24-15,-2 17-8 16,3 7-5-16,-2 2 4 16,-4-6-14-16,0-14 5 15,-5-10-6-15,-2-6-16 16,-8-7-29-16,-4-7-104 15,-1-6-346-15</inkml:trace>
  <inkml:trace contextRef="#ctx0" brushRef="#br0" timeOffset="108295.2">14743 17358 442 0,'0'0'158'0,"0"0"-68"15,0 0-81-15,0 0-9 16,93-37 16-16,-50 29 10 16,3-3-7-16,3-4 9 15,2-3-25-15,1 0-1 0,-3-1 1 16,-10 4 1 0,-14 3-4-16,-11 5 0 0,-8 7 0 15,-6 0 18-15,-6 0 21 16,-18 21-19-16,-10 11-11 15,4 5-9-15,10 3 4 16,10-1-4-16,10-2 0 16,0-4-11-16,23-6-15 15,7-5-25-15,11-13-36 16,-1-9 4-16,4-3 10 16,-3-27 2-16,-3-13-15 15,-6-11 71-15,-8-6 15 16,-13-1 115-16,-11 1-28 0,0 8-6 15,-9 10-6 1,-13 12-22-16,-4 13-8 0,-1 8 10 16,6 6-35-16,6 3 11 15,11 0-9-15,4 19-16 16,0 20-6-16,18 9 0 16,6 3 0-16,7 2-3 15,5-7 3-15,0-9-2 16,-1-8-9-16,-5-8-25 15,-7-4 0-15,-11-8-78 16,-12-5-84-16,0-4-86 16</inkml:trace>
  <inkml:trace contextRef="#ctx0" brushRef="#br0" timeOffset="108440.83">15449 17207 540 0,'0'0'139'16,"0"0"-54"-16,0 0-71 15,0 0-14-15,0 0 0 16,104-20-5-16,-59 2 0 16,5-5-49-16,6-3 4 15,-5-5-73-15,-10-1-207 16</inkml:trace>
  <inkml:trace contextRef="#ctx0" brushRef="#br0" timeOffset="108844.75">15868 16905 599 0,'0'0'134'16,"0"0"-40"-16,0 0-53 16,0 0-27-16,94-39 7 15,-69 39 2-15,-1 17-21 16,-2 8 8-16,-5 4-10 15,-6 11 0-15,-11 2-5 16,0 4-18-16,-8 1-12 16,-7-11-11-16,-3-8 13 15,1-9 32-15,0-7-5 0,4-4 6 16,2-5 8-16,8-2 15 16,3-1 29-16,0 0-32 15,6-4-19-15,21-13 6 16,7-10-7-16,7-2 0 15,4-7 1-15,4 3 0 16,-2 2-1-16,-1 5 0 16,-6 8 1-16,-7 4-3 15,-7 7-44-15,-15 3-59 16,-11 1-93-16,-10 3-318 16</inkml:trace>
  <inkml:trace contextRef="#ctx0" brushRef="#br0" timeOffset="109460.96">15401 16712 323 0,'0'0'155'16,"0"0"-77"-16,0 0 4 0,0 0-18 16,0 0-22-16,0 0 15 15,-16-15-19-15,16 15-13 16,0 0-6-16,8 0-19 15,23-1 19-15,16-3-5 16,17-3-8-16,14-5-1 16,2 0-5-16,1-4-10 15,-4-2 1-15,-7-3-25 16,-10 1 10-16,-15 2 0 16,-15 4-15-16,-19 5 17 15,-11 1 1-15,-4 2 0 16,-21 2-18-16,-13 0-2 15,-5 1 8-15,-2 3 25 0,4 0 8 16,12 0 15 0,13 0 6-16,12 0-20 0,4 0-1 15,5 0 0-15,16 0 0 16,6 0 9-16,9 3 3 16,3 1 21-16,0 3-5 15,-2 4-5-15,-7 1-3 16,-6 4-20-16,-8 1 3 15,-7 1-3-15,-8 3 4 16,-1-2 0-16,0 3-4 16,-13-2-11-16,-3 0-11 15,-1-1-40-15,-1-5-26 0,2-8-95 16</inkml:trace>
  <inkml:trace contextRef="#ctx0" brushRef="#br0" timeOffset="109806.31">16811 16808 757 0,'0'0'116'0,"0"0"-99"16,0 0-17-16,0 0-27 15,0 0 25-15,0 0-23 16,-5 5-2-16,10-2 13 16,6 1-29-16,0-2-40 15,5-2-138-15</inkml:trace>
  <inkml:trace contextRef="#ctx0" brushRef="#br0" timeOffset="109956.48">17067 16736 521 0,'0'0'160'15,"0"0"-78"-15,0 0-64 16,0 0-18-16,0 0-166 16</inkml:trace>
  <inkml:trace contextRef="#ctx0" brushRef="#br0" timeOffset="110128.93">17471 16620 304 0,'0'0'351'16,"0"0"-208"-16,0 0-63 15,0 0-59-15,0 0-21 16,0 0-71-16,-45 45-226 15</inkml:trace>
  <inkml:trace contextRef="#ctx0" brushRef="#br0" timeOffset="115106.14">15760 11866 210 0,'0'0'37'16,"0"0"28"-16,0 0-60 15,0 0-3-15,0 0 2 16,0 0-3-16,-46-30-1 16,39 25 0-16,0-3 32 15,0-1 0-15,0-3 13 16,1 1 4-16,0 0-22 0,-2 2 3 16,-2 2-21-16,1 0-8 15,-3 1 22-15,-3 1-22 16,0 1-1-16,-4-2 6 15,-2 2-5-15,-3-2 9 16,0 1-8-16,-4 2 1 16,-2 0 3-16,-3 3-6 15,-4 0 0-15,3 0 1 16,1 0 4-16,8 0-3 16,6 0-2-16,3 0 0 15,6 0 1-15,-3 0-1 16,4-5 0-16,1-1 6 15,-1 1-4-15,-1-1 3 0,2 6-1 16,-1-3-3-16,-4 3 6 16,-2 0-7-16,-5 3 0 15,-3 8-4-15,-7 1 9 16,-3 2-6-16,0-1 1 16,2 1 0-16,10-3-3 15,3-2 3-15,3-1 0 16,2 1 0-16,-1 2 3 15,-2 0-4-15,4-1 1 16,-5 2 0-16,-2 0 0 16,-2 5 0-16,-6 3 0 15,2 4 3-15,1 0 1 0,4 1-6 16,6 4 2-16,3 1 0 16,1 7 11-16,6 4-8 15,4 5-3-15,0 2 7 16,4 2-4-16,13 2 12 15,3-3-15-15,4 1 3 16,1-1 0-16,1-1-3 16,1-1 0-16,1-2 2 15,5-4 1-15,9-7-3 16,10-10 0-16,12-14 0 16,7-7-1-16,6-3 1 15,1-3-8-15,0-14-1 16,-2-7-7-16,-6 0 16 15,-8 0-12-15,-3-3 12 16,-7 0-5-16,-3-5 5 0,-1-5 0 16,-7 0 0-16,-5-4 5 15,-8-5-6-15,-6-3 1 16,-5-6 0-16,-6-2 9 16,-6 2-9-16,-5 4 11 15,0 5-6-15,-17 5-2 16,-12 5 2-16,-3 7-5 15,-11 7 0-15,-3 6 10 16,-8 8-10-16,-3 3 0 16,-3 2-1-16,6 2 5 15,6 0-4-15,12-2 0 16,14-4 0-16,11 5 1 0,11 1-1 16,4 1-34-16,18-6-220 15</inkml:trace>
  <inkml:trace contextRef="#ctx0" brushRef="#br0" timeOffset="117601.95">15904 7772 144 0,'0'0'66'15,"0"0"-13"-15,0 0 9 16,0 0-30-16,0 0 9 16,0 0-11-16,0 0-23 15,-36-23 12-15,28 20-8 16,2-1 25-16,0 2 24 0,-1-1-34 16,1-2 1-16,1 2 4 15,1-1-27-15,-1 0 17 16,1 1-20-16,-2 0-1 15,0-2 9-15,-1 1-5 16,0 0-3-16,-3 0-1 16,1-1 1-16,-3 0-2 15,-1-1 1-15,-2 1 0 16,-5-1 1-16,1 0 2 16,0 1-3-16,-2-1 0 15,-1 1 0-15,2 1 1 16,-1-1-1-16,2 3 0 15,-1-1-2-15,-2 2 4 0,0-1-2 16,2 1 0-16,-1-2 0 16,4 0 4-16,2 1-2 15,-3 0-2-15,1 1 5 16,-2 1-3-16,-2 0-2 16,0 0 0-16,-3 0 0 15,2 4-4-15,5 1 4 16,4-2 0-16,3 0 1 15,-3 2 0-15,3 1-2 16,-3 2 1-16,0 3 0 16,0-2-4-16,-1-1 4 15,-2 0 0-15,0 1 1 16,3 0 3-16,-6 1-5 0,0-1 1 16,-1-1 0-16,-4-1-1 15,10 0 1-15,0 1 0 16,2 0-2-16,5-1 4 15,0 2-4-15,1 2 1 16,0-1 1-16,0 1-3 16,0 3 3-16,-1-2 0 15,-1 2 0-15,1 1 3 16,2 2-6-16,-1 1 3 16,-1 4 0-16,3-2 0 15,-1 4 0-15,1-2 0 0,-1 2-3 16,-1-3 8-1,0 0-5-15,2 0 0 0,4-1 0 16,0 0-7-16,0 0 7 16,0 0 0-16,12 1-1 15,3 3 4-15,0-1-3 16,1 0 0-16,2 0 0 16,-3-2 2-16,-1 0-2 15,0 0 0-15,2-3 0 16,1 1 4-16,3-2-5 15,6-1 1-15,1-1 0 16,6-5-2-16,5-7 3 16,6-3-1-16,3 0 1 15,-1 0 4-15,-2 0-5 16,-8 0 0-16,1 0 0 0,-4 0-1 16,1 0 1-1,-1 0 0-15,1-1-2 0,2-7 7 16,3-4-5-16,-2-3 0 15,0-4 0-15,-2-7 1 16,-4-3-1-16,-1-3 0 16,-3 1 3-16,-6-3 0 15,0 2-1-15,-5-2-2 16,-4-2 0-16,-1-3 21 16,0-4-17-16,-3-3-4 15,1 2 21-15,-1-3-16 0,-5-1 16 16,-3 1-3-1,0 3-2-15,-20 5 39 0,-7 7-41 16,-9 6 1-16,-10 8-9 16,-3 12-3-16,-7 6-6 15,3 3-30-15,8 20-61 16,14 5-2-16,14 0-69 16,11-6-243-16</inkml:trace>
  <inkml:trace contextRef="#ctx0" brushRef="#br0" timeOffset="119883.17">15504 11993 493 0,'0'0'93'16,"0"0"-17"-16,0 0-54 15,0 0 5-15,0 0 12 0,0 0-13 16,-3 4 14 0,1-4-12-16,2 0-7 0,0 0 13 15,0 0-25-15,0 0-1 16,0 0-5-16,0-8 0 15,2-11-3-15,12-4 0 16,0-2 0-16,2-6 3 16,-1-2-3-16,2-11 0 15,1-5 0-15,0-11 3 16,-2-10-4-16,-1-7 1 16,-3-3 0-16,-4-2-3 15,-1 4 3-15,-6 0 0 0,-1 3 0 16,0 3 3-16,-4 1-6 15,-14-1 3-15,-3-1 0 16,2-4-3-16,0-2 3 16,5-2-12-16,-3 0-3 15,2-2 13-15,-4 1-6 16,-2 4 8-16,2 8 0 16,-4 7-1-16,3 9 4 15,1 2-3-15,2 3 0 16,3 4 4-16,0 3-11 15,1 1 7-15,3 2 0 16,3 2 0-16,4-1 0 16,1-2 0-16,2 3-3 15,0-4 4-15,0-1-12 16,0 3 9-16,0 2 2 0,0 2-4 16,0 9 6-16,0 6-2 15,0 1 0-15,0 2 3 16,0 0-6-16,0-5 3 15,-1-3 0-15,-2-5-9 16,3-2-9-16,-2-7 15 16,2 1 3-16,0-1 0 15,0 5-3-15,0 3 3 16,0 1 0-16,0-1-2 16,0 0 6-16,0-3-4 15,0 0 0-15,0-2 8 16,0-3-4-16,0 0-4 0,0-2 0 15,0-2 0-15,0-1 1 16,0 1-1-16,0 4 0 16,2 1 4-16,2 6-8 15,2 3 4-15,-1 4 0 16,-2 4-3-16,-2 6 5 16,-1 3-2-16,0 4 0 15,0 2 3-15,0-5-2 16,0-2-1-16,0 1 0 15,0-3 9-15,-1 2-8 16,-1 2 7-16,1 1 0 16,-1 4-4-16,2-1 6 15,0 5-10-15,0 1 0 0,0-1 2 16,0 2 2-16,0 0-4 16,0-2 0-16,-1 0 1 15,-1 0-2-15,2 0 1 16,0 1 0-16,0 1-1 15,-1 0 1-15,-1 3-17 16,-1 15-3-16,-4 10 20 16,-5 6-11-16,-3 6 11 15,-1-1 0-15,-6-2-2 16,-1-5 6-16,-4-4-4 16,0-4 0-16,0-5 1 15,2-5 1-15,7-8-2 0,5-1 0 16,5-5 6-16,3 0-2 15,4 0 6-15,-2-12-10 16,3-12 6-16,0-7-11 16,9 1 5-16,13-1 0 15,0-1-5-15,1 6 6 16,-1 3-1-16,-2 3 0 16,-7 8 0-16,-5 4-2 15,-3 3 2-15,-1 3 0 16,-4 1-5-16,0 1 6 15,0 0-2-15,0 0-2 16,1 0-10-16,5 6 1 16,4 6 12-16,8 3 0 15,8 2-4-15,4 1 9 16,2-3-6-16,3-1 1 16,1-7 0-16,-5-2-7 15,-3-5 7-15,-3 0-15 0,-6-7 12 16,-6-10 6-16,-9-1-3 15,-4-1 0-15,0 2 0 16,-7 3 23-16,-12 5-23 16,-5 7 0-16,0 2-2 15,0 2 3-15,3 15-2 16,2 9-2-16,5 4 3 16,2 3-7-16,-1 1 7 15,4-2-2-15,3-6-3 16,0-9 9-16,5-8-4 0,1-6 0 15,-2-3 1-15,-2 0 10 16,-5 0-11 0,-8 0 2-16,-5 0 6 0,-8 0-6 15,-5 0-3-15,2 0 1 16,-2 0 0-16,3 14-10 16,8 8 9-16,7 6-94 15,14 0-46-15,3-9-36 16,18-11-130-16</inkml:trace>
  <inkml:trace contextRef="#ctx0" brushRef="#br0" timeOffset="120036.47">15399 8705 289 0,'0'0'133'16,"0"0"-23"0,0 0-39-16,0 0-43 0,0 0 10 15,0 0-32-15,-50-15 22 16,45 15 19-16,1 0-3 15,4 6-44-15,0 13-78 16,0-2-86-16,0-10-176 16</inkml:trace>
  <inkml:trace contextRef="#ctx0" brushRef="#br0" timeOffset="123522.36">15989 17744 366 0,'0'0'116'15,"0"0"-53"-15,0 0 9 0,0 0-55 16,0 0-10-16,0 0 17 15,-24-29 3-15,21 27-8 16,3-2 20-16,-3 1-25 16,1 2 30-16,1 0-25 15,1 1 4-15,-3 0-3 16,3 0-18-16,0 0 1 16,0 0-3-16,0 0-5 15,0 16-3-15,0 11 2 16,6 16 6-16,7 6 0 15,-2 4 6-15,4 3-4 16,-2-9-2-16,-6-11-12 16,0-15 7-16,-6-12-23 15,-1-9 28-15,0-19 0 16,0-17 0-16,0-20-62 0,0-6 2 16,0-2 25-16,-9 3 29 15,-2 6-1-15,-2 7 7 16,3 8-1-16,2 14 3 15,5 10-3-15,3 8 1 16,0 8-3-16,0 0-1 16,14 12-3-16,5 12 7 15,2 8 7-15,3 4 14 16,1 8 4-16,2-3-13 16,-3-1-11-16,-5-4 13 15,-1-10-12-15,-6-5-2 16,-5-8 0-16,-5-3-6 0,-2-3-33 15,0-3-27-15,-9-4-149 16</inkml:trace>
  <inkml:trace contextRef="#ctx0" brushRef="#br0" timeOffset="124046.8">16025 17850 442 0,'0'0'97'0,"0"0"-42"16,0 0-45-16,0 0-1 15,0 0-8-15,0 0 8 16,61-26 26-16,-30 17-33 16,6-7 8-16,0-3 2 15,1-4-8-15,-5 1 6 0,-5 2-7 16,-6 4 0-16,-10 7 37 16,-3 3-3-16,-8 6 27 15,-1 0-27-15,0 0-21 16,0 0-12-16,0 1-4 15,0 15 0-15,0 6 1 16,0 4-1-16,3-1 0 16,14-2 0-16,10-4-4 15,6-6-1-15,10-6-18 16,0-7-17-16,1 0 19 16,-4-16-25-16,-9-10 10 15,-4-8 19-15,-12-3 12 0,-11-1 5 16,-4 1 7-16,0 6 13 15,-16 6 28-15,-2 6-31 16,0 10 21-16,2 3-7 16,8 6-22-16,4 0 9 15,4 0-18-15,0 1-6 16,3 18-5-16,16 2 11 16,10 6 0-16,7 1-1 15,9-3 8-15,1 1-8 16,-2-5 1-16,-7-1-7 15,-8-3 5-15,-7-3-85 16,-10 0 2-16,-9-8-76 16,-3-6-211-16</inkml:trace>
  <inkml:trace contextRef="#ctx0" brushRef="#br0" timeOffset="124228.94">16800 17654 644 0,'0'0'57'16,"0"0"-55"-16,0 0 11 16,0 0-15-16,0 0 2 15,0 0 0-15,89-13 9 16,-59-4-9-16,0-3 0 16,0-3-26-16,-2-9-116 15,-10-2-265-15</inkml:trace>
  <inkml:trace contextRef="#ctx0" brushRef="#br0" timeOffset="125961.43">17343 17374 545 0,'0'0'80'0,"0"0"47"15,0 0-87-15,0 0-40 16,0 0-9-16,0 0 9 16,-2 29-8-16,2 1 8 15,0 3 0-15,0-1 1 16,0 2 3-16,0-7-6 16,3-5 2-16,3-8-7 15,2-7-3-15,4-5-22 16,3-2 22-16,5 0 2 0,7-10-38 15,0-5 31-15,-1 4 10 16,-1 1 5-16,-1 6 13 16,-2 4-4-16,0 0-3 15,1 4 5-15,1 11-9 16,-3 4-1-16,-3 4-1 16,-8 0 2-16,-6 4 2 15,-4-5-4-15,0-4 0 16,-8-3 4-16,-7-9-1 15,-5-2 7-15,-2-1 6 16,-4-3-15-16,-3 0 20 16,0 0-21-16,6-9-1 15,2-2-6-15,5-4-46 0,5-2-41 16,0 1-166 0</inkml:trace>
  <inkml:trace contextRef="#ctx0" brushRef="#br0" timeOffset="126171.14">17412 17310 494 0,'0'0'126'15,"0"0"-38"-15,0 0-70 0,0 0-8 16,0 0-10-16,0 0 2 15,105-55 1-15,-61 41-6 16,1 5-14-16,-2 1-111 16,-14 1-135-16</inkml:trace>
  <inkml:trace contextRef="#ctx0" brushRef="#br0" timeOffset="127360.08">16660 17269 362 0,'0'0'145'16,"0"0"-91"-16,0 0-14 16,0 0 10-16,0 0-28 15,0 0-20-15,-6 0 15 16,6 0-16-16,0 0 0 15,7 0-1-15,16-1 0 16,11-6 8-16,7 0-8 16,6-6 0-16,7-1 1 15,-1-1 2-15,-2-6-3 16,0-1 0-16,-8 2-21 0,-4 3 0 16,-10 1-33-16,-9 6 3 15,-10 0 18-15,-8 4-8 16,-2 2 28-16,-7 2-40 15,-15 0-22-15,-6 2 13 16,-2 0 28-16,-1 0 34 16,7 0 78-16,7 0 30 15,5 0-14-15,10 0-42 16,2 0-36-16,0 0-16 16,11 0-10-16,15 2 10 15,4 1 4-15,1 0 0 16,-1-2-3-16,-7 2 6 0,-6 1-6 15,-9 1 5-15,-4-4-6 16,-2 3 0-16,-2 3 13 16,0 4-8-16,-6 9 24 15,-15 3-8-15,-2 6-20 16,3-5-2-16,6-5-72 16,13-6-89-16,1-9-174 15</inkml:trace>
  <inkml:trace contextRef="#ctx0" brushRef="#br0" timeOffset="127836.17">17915 17648 554 0,'0'0'109'16,"0"0"-68"-16,0 0-39 15,0 0-1-15,0 0 25 16,0 0-25-16,5-11 4 16,13-2-5-16,8 1 2 15,0 1-3-15,4 4 1 16,0 0-55-16,-2 2-72 0,-7 1-161 16</inkml:trace>
  <inkml:trace contextRef="#ctx0" brushRef="#br0" timeOffset="127990.98">18175 17626 529 0,'0'0'159'16,"0"0"-38"-16,0 0-102 15,0 0-19-15,0 0-147 16,0 0-41-16</inkml:trace>
  <inkml:trace contextRef="#ctx0" brushRef="#br0" timeOffset="128166.93">18491 17510 562 0,'0'0'138'0,"0"0"-130"16,0 0-8-16,0 0-139 16,0 0-159-16</inkml:trace>
  <inkml:trace contextRef="#ctx0" brushRef="#br0" timeOffset="128308.85">18491 17510 370 0,'61'-31'75'15,"-61"31"-34"-15,-1 2-9 16,-1 0 42-16,0 4-30 16,-3 3-44-16,-4-2-266 15</inkml:trace>
  <inkml:trace contextRef="#ctx0" brushRef="#br0" timeOffset="131288.9">19705 5414 151 0,'0'0'46'0,"0"0"12"16,0 0 24-16,0 0-25 15,0 0 11-15,0 0-12 16,-32-72-11-16,26 59-4 16,1 2 5-16,0-2-8 15,1 1 1-15,0 0 5 16,-1 0-9-16,0 2 4 15,0 1-16-15,2 4 6 16,-1 2-16-16,4 2-10 16,0 1 13-16,0 0-14 0,0 0-2 15,0 0 0-15,0 0-4 16,0 9-1-16,0 17-6 16,4 12 11-16,2 11-9 15,0 7 6-15,-5 4-14 16,-1-1-32-16,0-6-29 15,0-15 7-15,0-10-34 16,0-14-1-16,0-14-144 16</inkml:trace>
  <inkml:trace contextRef="#ctx0" brushRef="#br0" timeOffset="131555.02">19780 5288 527 0,'0'0'62'15,"0"0"39"-15,0 0-2 16,0 0-34-16,0 0-39 16,0 0-24-16,-9-25-2 15,9 38-3-15,3 14-1 16,3 12 8-16,-1 14 0 15,-4 5-4-15,-1 5-29 16,0-5-37-16,0-9-67 16,-6-13-11-16,-1-17-129 15</inkml:trace>
  <inkml:trace contextRef="#ctx0" brushRef="#br0" timeOffset="131749.92">19892 5464 620 0,'0'0'0'16,"0"0"-18"-16,0 0 18 16,0 0 4-16,0 0 14 15,92 10-7-15,-50-23-11 0,3-6-17 16,-3-6-181-16</inkml:trace>
  <inkml:trace contextRef="#ctx0" brushRef="#br0" timeOffset="131988.91">20143 5260 660 0,'0'0'138'0,"0"0"-80"16,0 0-40 0,0 0-10-16,0 0-9 0,3 86 1 15,4-40 0-15,3 3 2 16,-1-3-2-16,5-5-73 16,2-12-78-16,2-16-124 15</inkml:trace>
  <inkml:trace contextRef="#ctx0" brushRef="#br0" timeOffset="132354.73">20389 5196 787 0,'0'0'21'0,"0"0"72"16,0 0-62-16,0 0-31 15,0 0-10-15,0 0 10 16,71 12-23-16,-44 17 21 16,-6 5-41-16,-10 0-50 15,-11 5 4-15,-6-3-20 16,-21-4 32-16,0-3-22 16,4-8 46-16,3-4 50 15,3-7 6-15,5-1 3 16,3-6 76-16,6 0-4 15,3-3-2-15,0 0 7 16,0 0-56-16,9 0 1 0,15 0-15 16,10-5 4-16,8-5 2 15,7 0-17-15,3 1-4 16,1-2-39-16,-4-3-94 16,-15-3-109-16</inkml:trace>
  <inkml:trace contextRef="#ctx0" brushRef="#br0" timeOffset="132581.83">20699 5344 503 0,'0'0'38'0,"0"0"-30"0,0 0-5 16,0 0 28-16,116 2 15 15,-62-9-5-15,9-8 0 16,5-5-34-16,4 0-6 16,-11 0-1-16,-12 1-2 15,-10-1-21-15,-18 2-27 16,-9 1-49-16,-12 1-122 16</inkml:trace>
  <inkml:trace contextRef="#ctx0" brushRef="#br0" timeOffset="132800.76">21032 5160 435 0,'0'0'173'0,"0"0"-63"16,0 0-43-16,0 0-67 0,0 0-7 15,0 0 2-15,46 27 10 16,-28-15-6-16,-3 2 1 16,-5 0 0-16,-5-3-1 15,-4 1 4-15,-1 2-2 16,0-1-1-16,-6 1 1 15,-9 2-3-15,-6-1 2 16,1 2-41-16,-2 0-16 16,0-5-100-16,1-7-187 15</inkml:trace>
  <inkml:trace contextRef="#ctx0" brushRef="#br0" timeOffset="133569.92">21792 5126 570 0,'0'0'61'16,"0"0"-61"-16,0 0 0 16,-32 104 24-16,12-41 18 15,-8 7-15-15,-4 3-13 16,4-8-3-16,4-12-8 16,8-14 1-16,8-17-4 15,5-14 1-15,3-5-4 16,0-3 9-16,0-20-2 15,23-21 11-15,6-15-15 16,3-9-15-16,2-1-7 16,-6 4-26-16,1 0 24 0,-5 11-5 15,-3 8 29-15,0 14 0 16,-5 10 5-16,-3 14-3 16,-1 5-2-16,-1 7-17 15,-5 20 15-15,-5 14 1 16,-1 7 1-16,0 6 17 15,0 1-9-15,2-5 1 16,4-10-9-16,1-5-2 16,0-12-1-16,-2-7-62 15,-5-11-57-15,0-5-211 16</inkml:trace>
  <inkml:trace contextRef="#ctx0" brushRef="#br0" timeOffset="134202.83">21680 5342 638 0,'0'0'42'16,"0"0"40"-16,0 0-82 15,0 0-4-15,0 0 1 16,0 0 3-16,94-8 0 16,-44 8 1-16,2 0 7 15,0-5-8-15,-9-4 0 16,-3 0 3-16,-8 2-1 15,-11 2-4-15,-8 0-3 16,-8 4 5-16,-5-1-5 16,0 2 10-16,0 0-5 0,0 0 22 15,0 0-20-15,0 0-2 16,0 0-7-16,0 13 7 16,-5 7-4-16,1 2 4 15,-3-2 0-15,5 0 0 16,0-3 1-16,2-4-2 15,0-5-9-15,0-4-3 16,0-3 9-16,0-1-7 16,0 0 11-16,0 0 4 15,0 0-4-15,0 0 24 16,0 0 0-16,0 0-11 16,0 0 18-16,0 0-24 15,0 0 7-15,0 0 3 0,0 0-17 16,0 0 7-16,0 0-7 15,0 0 0-15,0 0 1 16,0 0-1-16,0 0 0 16,0 0-4-16,0 2 2 15,0 0 2-15,0-1-12 16,0-1 12-16,0 0-5 16,0 0 5-16,0 0 0 15,0 0 5-15,0 0-4 16,0 0 11-16,0 0 7 15,0-1-16-15,0-6 1 16,0 5-4-16,0 1-2 16,0 1-8-16,0 0-30 0,3 0-33 15,-2 0-53 1,-1 0-78-16,0-3-223 0</inkml:trace>
  <inkml:trace contextRef="#ctx0" brushRef="#br0" timeOffset="134502.99">22176 5210 442 0,'0'0'154'0,"0"0"-58"16,0 0-70-16,0 0-12 15,-100 14-14-15,71 12 0 16,2 3-2-16,5 2 4 16,7 0-5-16,6-2 3 15,9 3 0-15,0-3-4 16,21-2 8-16,14-7-4 16,14-12 0-16,9-8-7 15,7-4-16-15,3-20-40 16,-6-8-38-16,-8-4-173 15</inkml:trace>
  <inkml:trace contextRef="#ctx0" brushRef="#br0" timeOffset="134726.55">22370 5102 536 0,'0'0'142'0,"0"0"-32"15,0 0-19-15,0 0-52 16,0 0-39-16,0 0-2 15,-17 24 2-15,17 18-5 16,5 6 10-16,8 3-2 16,2-2-3-16,0-6 0 15,1-7 0-15,-5-8 0 16,2-7-8-16,-7-9-23 0,-5-4-65 16,-1-8-42-1,0-3-110-15</inkml:trace>
  <inkml:trace contextRef="#ctx0" brushRef="#br0" timeOffset="134886.06">22353 5246 716 0,'0'0'63'0,"0"0"-11"16,0 0-52-16,0 0-19 15,0 0 11-15,0 0-34 16,112 11-41-16,-78-11-38 15,2-3-130-15</inkml:trace>
  <inkml:trace contextRef="#ctx0" brushRef="#br0" timeOffset="135302.29">22869 5126 377 0,'0'0'428'0,"0"0"-341"15,0 0-55-15,0 0-32 16,0 0 8-16,0 0-14 16,75-36 6-16,-56 41-1 0,-4 4-6 15,-3 6-19-15,-6 4-37 16,-6 5-8-16,-6 2 12 15,-19 2 46-15,-7 3-32 16,1-4 1-16,1-2 43 16,7-7-8-16,9-6 9 15,5-3 5-15,6-5 0 16,3 0 28-16,0-1-14 16,3 0-6-16,19 0 17 15,8-3-8-15,11 0-10 16,14-2-8-16,3-10 0 15,3-4 1-15,-3-1-5 16,-8 0-22-16,-7 0-5 16,-12 0-63-16,-12 1-97 0</inkml:trace>
  <inkml:trace contextRef="#ctx0" brushRef="#br0" timeOffset="135835.55">22388 4855 629 0,'0'0'79'0,"0"0"-15"16,0 0-30-16,0 0-32 16,0 0-2-16,0 0 0 15,135-22 3-15,-60 10-3 16,8-7 0-16,3-1 1 16,-6-1-1-16,-11-2 0 15,-10 1-9-15,-14-3-14 16,-15 0 21-16,-14 1-20 15,-16 0-4-15,0 5 0 0,-30 4-51 16,-13 7 13 0,-6 4 15-16,4 2 49 0,12 2 0 15,15 0 85-15,10 0-3 16,8 0 17-16,0 0-99 16,0 0-4-16,14 14-22 15,9 13 26-15,2 8 3 16,0 5-3-16,-3-4 0 15,-3-3-3-15,-6-8 3 16,-9-3 0-16,-4-3-20 16,0 3-16-16,-15 0 21 15,-6 0-65-15,-2 4-7 16,4-5 4-16,5-1-42 16,7-4-151-16</inkml:trace>
  <inkml:trace contextRef="#ctx0" brushRef="#br0" timeOffset="136093.72">23406 5334 263 0,'0'0'451'0,"0"0"-351"0,0 0-71 16,0 0-29-1,0 0-9-15,0 0-39 0,29 1-21 16,-7-1 25-16,8-13-56 16,1-4-113-16</inkml:trace>
  <inkml:trace contextRef="#ctx0" brushRef="#br0" timeOffset="136266.89">23753 5266 562 0,'0'0'142'15,"0"0"-17"-15,0 0-61 0,0 0-64 16,0 0-29-16,0 0-132 15,37 1-37-15</inkml:trace>
  <inkml:trace contextRef="#ctx0" brushRef="#br0" timeOffset="136430.77">24113 5203 474 0,'0'0'113'0,"0"0"-13"15,0 0 66-15,0 0-116 0,0 0-7 16,0 0-43 0,-25 0-15-16,14 0-71 0,-5 0-178 15</inkml:trace>
  <inkml:trace contextRef="#ctx0" brushRef="#br0" timeOffset="149986.54">21533 6007 126 0,'0'0'110'16,"0"0"-108"-16,0 0 1 15,0 0 10-15,0 0 6 0,0 0 8 16,0 0 24-16,9-15 15 16,-9 13 18-16,0-1-25 15,0-3-57-15,1 3 57 16,-1 0-43-16,0-1 29 16,0 1-5-16,0 1-31 15,0-3 5-15,0 3 20 16,0 1-27-16,0-1 32 15,0 2-34-15,0 0-1 16,0 0-4-16,0 10-12 16,0 21-48-16,-4 22 59 15,-7 13 1-15,-7 6 2 16,-4 1-2-16,-6-6 0 16,2-11 4-16,4-15 1 15,3-14-2-15,10-12-3 0,6-10 1 16,1-5 9-16,2 0 10 15,0-15 54-15,0-22-74 16,14-16-51-16,11-5 3 16,1-5-7-16,-2 0 14 15,-8 5 15-15,0 5 5 16,-4 6 15-16,0 5 6 16,0 10-9-16,0 8 9 15,-1 9-3-15,0 11 3 16,-3 4-11-16,-1 7-23 15,0 20 18-15,-1 9 16 16,2 8 0-16,-2 4 4 16,4 2-4-16,1-5 3 0,-2-3 7 15,2-7-10-15,-1-6 0 16,-4-5 7-16,-3-8-5 16,-3-1-4-16,0-10-79 15,-7-5-205-15</inkml:trace>
  <inkml:trace contextRef="#ctx0" brushRef="#br0" timeOffset="150526.53">21397 6222 192 0,'0'0'361'16,"0"0"-344"-16,0 0-17 0,0 0 0 15,0 0 7-15,90 29-5 16,-37-29 8-16,7-5 31 15,5-16-15-15,3-4-3 16,-3-4-23-16,-9 1 6 16,-10 5 5-16,-17 2-8 15,-13 4 16-15,-11 7 58 16,-5 1-51-16,0 5-7 16,0 1-3-16,-1 3-10 15,-8 0-12-15,0 9 1 16,0 13-1-16,3 7 3 15,6 4 4-15,0 3-6 16,6-3 4-16,12-2-7 0,8-5-1 16,6-8-6-1,4-9-4-15,-2-9 4 0,3-6 2 16,-5-22 11-16,-2-8 2 16,-5-5 0-16,-12-2-2 15,-6 4 2-15,-7 3 0 16,-2 8 3-16,-15 4-2 15,0 7 13-15,6 5 20 16,4 7-15-16,4 4 35 16,3 1-54-16,0 0-13 15,0 9 0-15,4 16 13 16,11 5-1-16,4 7 1 16,0 3 0-16,4-1 0 15,1-2 0-15,0-8-5 0,-6-6-28 16,-5-9-33-16,-5-5 3 15,-8-9-35-15,0 0-239 16</inkml:trace>
  <inkml:trace contextRef="#ctx0" brushRef="#br0" timeOffset="150736.53">22215 6149 410 0,'0'0'162'16,"0"0"-96"-16,0 0-17 0,0 0-35 15,0 0 2-15,0 0-16 16,108-43 0-16,-75 33-8 16,3 3-22-16,-5-6-64 15,-6-6-182-15</inkml:trace>
  <inkml:trace contextRef="#ctx0" brushRef="#br0" timeOffset="151506.54">22866 5981 388 0,'0'0'165'16,"0"0"-74"-16,0 0 11 0,0 0-46 16,0 0-56-1,0 0-2-15,0 14-25 0,0 17 27 16,0 5 2-16,-4 1-2 15,0-8-2-15,4-8-26 16,0-8-13-16,0-7 33 16,16-6-8-16,9-2 16 15,3-18-3-15,2-2 3 16,-3 4 0-16,-9 5 7 16,-3 4 8-16,-6 4 43 15,0 5-58-15,1 0 11 16,1 0-22-16,-2 16 10 15,-5 5 0-15,-4 8 0 16,-1 4 2-16,-16 1-2 0,-5-5 1 16,1-4 0-16,3-9 2 15,2-3 5-15,-2-4-5 16,-5 1 5-16,-2-3 0 16,1-4-5-16,0-3-2 15,6 0-39-15,9-13 12 16,9-13-91-16,5-8-246 15</inkml:trace>
  <inkml:trace contextRef="#ctx0" brushRef="#br0" timeOffset="151706.53">22954 5963 582 0,'0'0'77'15,"0"0"31"-15,0 0-78 16,0 0-30-16,0 0 0 16,0 0-2-16,124-53 2 15,-69 35-1-15,-2 1-53 16,-4-2-54-16,-10-5-164 16</inkml:trace>
  <inkml:trace contextRef="#ctx0" brushRef="#br0" timeOffset="152436.53">22310 5802 233 0,'0'0'109'16,"0"0"-10"-16,0 0-9 16,0 0-35-16,0 0-44 15,0 0 16-15,-20-6 5 16,20 6-30-16,22-5 12 15,14-1-1-15,14-5-1 0,10-1 0 16,9-3-10-16,3 0-4 16,0-1-3-16,-5 0-40 15,-9 3 9-15,-7-3 6 16,-12 2 4-16,-12 1 21 16,-14 1-3-16,-13 4 7 15,0 1 1-15,-19 0-31 16,-16 1 24-16,-5 5-35 15,1-2 38-15,8 3 4 16,16-2 38-16,9 0 32 16,6 2-20-16,0 0-45 15,0 0-10-15,13 0-6 16,11 0 11-16,3 0 13 16,1 4 0-16,-7 0 4 0,-6 1-17 15,-7-2 6-15,-5 0-2 16,-2 2-4-16,-1 1 0 15,0 4 6-15,-15 5-4 16,-15 5-4-16,-10 2-1 16,-2 2-63-16,3-3-26 15,11-7-166-15</inkml:trace>
  <inkml:trace contextRef="#ctx0" brushRef="#br0" timeOffset="152596.53">22715 5866 563 0,'0'0'83'0,"0"0"-20"16,0 0-23-16,0 0-40 16,0 0-156-16,0 0-168 15</inkml:trace>
  <inkml:trace contextRef="#ctx0" brushRef="#br0" timeOffset="153926.53">23261 6334 563 0,'0'0'75'0,"0"0"-65"15,0 0 2-15,0 0 21 16,0 0-33-16,0 0 0 15,10 0 0-15,0-3 1 16,5-4-3-16,4 0-19 16,-1-3-78-16,0-2-136 15</inkml:trace>
  <inkml:trace contextRef="#ctx0" brushRef="#br0" timeOffset="154096.53">23636 6234 513 0,'0'0'132'0,"0"0"-63"15,0 0 20-15,0 0-46 16,0 0-43-16,0 0-92 16,8 6-226-16</inkml:trace>
  <inkml:trace contextRef="#ctx0" brushRef="#br0" timeOffset="154276.53">23994 6101 535 0,'0'0'137'16,"0"0"-105"-1,0 0 70-15,0 0-39 0,0 0-32 16,0 0-31-16,-2 10-44 15,-12 0-115-15,-8-3-112 16</inkml:trace>
  <inkml:trace contextRef="#ctx0" brushRef="#br0" timeOffset="158896.53">19205 6696 280 0,'0'0'135'16,"0"0"-4"-16,0 0-32 16,0 0 3-16,0 0-31 0,0 0-46 15,0 0 5 1,-33-50 10-16,31 44-15 0,2 2-16 15,0 2 11-15,-1 0-5 16,1 2 7-16,0 0-22 16,-2 0-6-16,2 0-1 15,0 16-25-15,0 15-6 16,-2 13 32-16,-4 7 12 16,-1 2-6-16,0-7 0 15,4-5-29-15,0-7 0 16,3-7-56-16,0-16-51 15,0-11-131-15</inkml:trace>
  <inkml:trace contextRef="#ctx0" brushRef="#br0" timeOffset="159316.54">19316 6688 480 0,'0'0'154'0,"0"0"-3"15,0 0-89-15,0 0-27 16,0 0-34-16,109-54 9 16,-60 41-10-16,-5 10 0 15,-6 3-4-15,-9 0 4 0,-10 3-6 16,-6 12 1-16,-10 5-34 15,-3 8 11-15,-14 8 5 16,-19 1-7-16,-6 2 17 16,2-8-26-16,7-8 32 15,8-7 3-15,11-9 8 16,5-5-2-16,6 1-2 16,0-3 0-16,0 0 8 15,0 0-5-15,7 0 0 16,14-6 16-16,11-7 10 15,6-1-11-15,0 1-18 16,-2-1-5-16,-3 4-31 16,-5 2-84-16,-9-4-125 15</inkml:trace>
  <inkml:trace contextRef="#ctx0" brushRef="#br0" timeOffset="159506.54">19722 6757 446 0,'0'0'174'15,"0"0"-110"-15,0 0-32 16,0 0-24-16,0 0 0 16,0 0 1-16,85-25-8 15,-55 17-2-15,0 0 1 16,-4 3-64-16,-7-3-38 0,-6-2-241 15</inkml:trace>
  <inkml:trace contextRef="#ctx0" brushRef="#br0" timeOffset="159746.54">20052 6624 620 0,'0'0'182'0,"0"0"-102"16,0 0-49-16,0 0-31 16,0 0-6-16,0 0 6 15,4 86 4-15,-2-46-4 0,2 3 0 16,3-1-5-16,2 1-24 16,7-2-35-16,-1-12-69 15,-1-13-144-15</inkml:trace>
  <inkml:trace contextRef="#ctx0" brushRef="#br0" timeOffset="160276.53">20302 6724 452 0,'0'0'171'0,"0"0"-54"15,0 0-15-15,0 0-39 16,0 0-48-16,0 0 4 16,-3-78-19-16,26 66 2 15,3-1-4-15,3 6 2 16,-3 2 0-16,-3 3-7 15,-2 2-5-15,-5 0-20 16,-5 0-31-16,-5 11-72 16,-6 6 49-16,0 2 24 15,-14 3-25-15,-4-4 52 0,5-5-10 16,4-5 45-16,6-7 9 16,2 1 44-16,1-2 17 15,0 0-5-15,0 5-12 16,0 2-30-16,1 6-9 15,12 7 8-15,1 3-17 16,5-1 0-16,-2-1 7 16,1-1-12-16,-5-8 0 15,-4-3 1-15,-6-6 0 16,-2-3-1-16,-1 0 1 16,0 0 0-16,-13 0 36 15,-8 0-37-15,-4 0 0 16,2 2-5-16,8 3-33 0,5 1-81 15,10-4-135-15</inkml:trace>
  <inkml:trace contextRef="#ctx0" brushRef="#br0" timeOffset="160706.53">20727 6796 473 0,'0'0'155'0,"0"0"-83"15,0 0-26-15,0 0-7 16,0 0-27-16,0 0-12 16,24-8-16-16,5 3 16 15,15-4 0-15,15-2 11 0,3-3-11 16,-2-2 2-16,-8 3 7 16,-13 0-9-16,-12 0 0 15,-10 3 7-15,-7 3-6 16,-7 0 2-16,-3 2-3 15,0-2-35-15,-8 5 17 16,-16-2-43-16,-1 2 51 16,4 2 10-16,6-1 28 15,7 0 51-15,5 1-33 16,3 0-27-16,0 0-18 16,0 0-1-16,0 5-13 15,5 12 8-15,6 3 10 16,0 1-5-16,-2-3 0 0,-2-4 0 15,-2-3 1-15,-1-1-1 16,-2-3 0-16,-2 1-4 16,0-1 5-16,-11 3-2 15,-3-1-26-15,-2-1-77 16,2-7-27-16,5-1-263 16</inkml:trace>
  <inkml:trace contextRef="#ctx0" brushRef="#br0" timeOffset="160866.53">21124 6780 516 0,'0'0'115'0,"0"0"-20"0,0 0 3 15,0 0-22 1,0 0 3-16,0 0-65 0,0-3-14 16,0 3 0-16,0 3-64 15,-3 11-38-15,-3-5-135 16</inkml:trace>
  <inkml:trace contextRef="#ctx0" brushRef="#br0" timeOffset="179346.54">8601 6300 142 0,'0'0'84'16,"0"0"-56"-16,0 0-16 16,0 0-11-16,0 0 1 15,0 0-2-15,0 0 1 16,0 0 9-16,0-7-4 0,0 7 34 15,0-1 13-15,0-2-18 16,0 1 5-16,0 0-26 16,-3-1-9-16,1-1 17 15,0 4 10-15,-3-3-20 16,5 3 26-16,0-1-20 16,0 1 1-16,0 0-19 15,0 0 3-15,-2 0-2 16,2 0-1-16,0 0-5 15,0 0 2-15,0 0-21 16,0 0-4-16,0 0-10 16,0 3 33-16,11 3-2 15,-1 0 7-15,5 1-5 0,0-1-16 16,3-4 9-16,0 1 7 16,6-3-2-16,2 0-6 15,1 0-6-15,2 0 13 16,0 0 6-16,0-3 0 15,-7-1-33-15,1 1 31 16,-6 2-20-16,-3-2 22 16,1 1 2-16,-3-1-2 15,2-3 0-15,5-1 13 16,1-2-8-16,7 0-1 16,0-2-4-16,3 2 0 15,-1 1 0-15,-1 0 0 0,-1 2 0 16,-3-4-3-1,-1 4 7-15,-6-2-5 0,1-1 1 16,-8 1 0-16,3-3 0 16,-2 0 0-16,2 0 0 15,2-1 2-15,0 1-1 16,0 0 0-16,1 0 4 16,1-3 1-16,1 2 8 15,-5-1-13-15,-1 4 16 16,-5 0 7-16,1-1 10 15,-2-1-6-15,2-1 10 16,0-2-38-16,0 0 28 0,1-1-15 16,3-1-12-16,-3 1 3 15,1-2 0 1,-3 2-3-16,1 1-1 0,-3 0 0 16,-2 4 2-16,-2 2 7 15,-1 1 3-15,0-1-3 16,0-3-4-16,0 4-5 15,0-1 2-15,0-1 13 16,0-1 6-16,-1 1-18 16,-7-1-3-16,4 2 7 15,-1-1 41-15,-1-2-38 16,0 2-10-16,0-2 0 16,-1 0 10-16,0 2-10 15,-1-3 0-15,-1 4-4 16,0-1 4-16,-4 2 0 0,0 2 0 15,1-2 0-15,1 2 2 16,0 0-2-16,-2 2 0 16,1 1 3-16,-2-1-1 15,3 1 1-15,-2-1-3 16,0-1 0-16,1 1 16 16,-1 1-16-16,-1-1 0 15,0-1 8-15,0 1-5 16,2 1 2-16,-3 2-5 15,3-2 0-15,-1 2-3 16,2 0 3-16,-2 0 0 16,3 0 0-16,2 0 1 15,-1 0-2-15,-1 0 1 0,-1 0 0 16,-3 0 0 0,-2 0 0-16,-4 2 0 0,-3 0 1 15,-1 1 4-15,-3 1-6 16,2-1 1-16,3-1 0 15,8 1 0-15,4-1 0 16,2-2 0-16,4 3-4 16,-2-3 9-16,0 2-8 15,-3 0 3-15,0 3 0 16,-8 2-5-16,3 0 5 16,-4 1 0-16,-2 2 1 15,3-1 0-15,-3 0-2 16,5-1 1-16,-1 3 0 0,-2-2-2 15,0 5 2-15,2-3 0 16,-2 0 0-16,7-1 4 16,1-3-6-16,3-2 2 15,2-3 0-15,4 0-1 16,-1-2 1-16,2 2 0 16,0-2 0-16,0 1 0 15,0 4-4-15,-5 3 4 16,-2 3 0-16,0 1 0 15,1 1 0-15,0-2 0 16,0-1 1-16,-1 2 3 16,-1 0-6-16,2 0 2 15,0 1 0-15,1-1-3 0,0 2 3 16,0 1 0-16,2 3-2 16,-1 1 7-16,2 1-8 15,1-1 3-15,-1 1 0 16,-1-2-3-16,3-2 3 15,0 0 0-15,0-4-2 16,0 2 4-16,0-2-5 16,6 3 3-16,-1-2 0 15,-1 0 0-15,1-2 0 16,0 0 0-16,0-2 0 16,1 2 3-16,-2-2-5 15,1 1 2-15,4 1 0 16,-3 0 0-16,3 0 0 0,1-1 0 15,1 0-1-15,5-2 4 16,2 0-3-16,-1-2 0 16,2-2 0-16,1-1 0 15,0 1 0-15,-5-1 0 16,1-1 0-16,-4 2 4 16,3-3-4-16,3 1 0 15,4-1 0-15,0-1-3 16,3 0 3-16,-3 0 0 15,-3 0-1-15,-2 0 6 16,-4 0-6-16,-2 0 1 16,-4 0 0-16,-4 0 0 15,1 0 0-15,2-1 0 0,-1-2 1 16,2-1 2 0,0-3-2-16,-2 2-1 0,1 1 0 15,-4 3 12-15,-1 1-11 16,-1 0 10-16,0 0 8 15,0 0-12-15,0 0 14 16,0 0-14-16,0 0-7 16,0 0 22-16,0 0-20 15,0 0-1-15,0 0-1 16,0 0-2-16,0 0-35 16,-9 0-70-16,-1 0-205 15</inkml:trace>
  <inkml:trace contextRef="#ctx0" brushRef="#br0" timeOffset="190416.54">15915 8112 239 0,'0'0'38'0,"0"0"56"0,0 0-4 16,0 0-56-16,0 0 34 15,0 0-48-15,0 0-16 16,0 0-4-16,2-76 0 16,1 69 0-16,3 0 2 15,-2 0-2-15,7 1 0 16,1-3 0-16,10-2 4 15,6-1-5-15,7-4 1 16,4-2 0-16,5 0 2 16,3-1 3-16,-1-1-5 15,5 1 4-15,4 2-1 16,1 0 8-16,1 4-11 0,3 3 0 16,-1 0-1-16,4 5 1 15,9-2 0-15,3 0 0 16,3 0 4-16,-1 1-6 15,-5 3 2-15,-9 3 0 16,-8 0-3-16,-9 0 4 16,-5 6-1-16,-5 4 0 15,-5-1 4-15,-1 4-6 16,-3-3 2-16,-5 4 0 16,-1-2-5-16,0-1 6 15,-1 0-1-15,6-2 0 16,1-1 4-16,5 0-5 15,3 0 1-15,1 0 0 16,-1 1 1-16,3 0-1 16,0 3 0-16,-2-1 0 0,-1 3 3 15,-3 1-7-15,0-1 4 16,-1 3 0-16,2 0 0 16,-1 2 1-16,6 3-1 15,8 1 0-15,5 4 2 16,3 1-2-16,1-2 0 15,-1 2 0-15,-4 0-4 16,-2-2 5-16,-2 3-1 16,-4 1 0-16,-2 2 1 15,-1 5 1-15,-5 2-2 16,-1 3 0-16,-2-1-2 16,-2-4 5-16,-1-3-3 0,-3-1 0 15,1-5 1 1,1-3-2-16,3-3 1 0,1 0 0 15,2-2-1-15,1-2 3 16,3-1-2-16,-4-2 0 16,0 2 0-16,-3-3-1 15,-3 1 1-15,-4-3 0 16,-1 2-1-16,-6 1 2 16,2-1-1-16,0 3 0 15,-2-2 1-15,0 2-5 16,2-3 4-16,0 1 0 15,2-3-1-15,0-1 4 16,3-3-3-16,4 0 0 0,4-2 1 16,2-3-2-16,4 2 1 15,-3 1 0-15,-2 0-2 16,-1 4 5-16,-4 0-3 16,-3 0 0-16,-2 1 1 15,-1-1-3-15,-3 3 2 16,0 3 0-16,1-1-2 15,1 4 4-15,1-1-2 16,5 0 0-16,1-3 2 16,3-1-3-16,1-1 1 15,1-2 0-15,2-1-3 16,0 3 6-16,1 1-3 0,-3 0 0 16,1-2 1-1,-4-2-2-15,-4-4 1 0,-3 0 0 16,0 1-1-16,0-3 1 15,0 2 0-15,2 1 0 16,1 0 1-16,2 1-2 16,0 3 1-16,0-1 0 15,-2-2-3-15,0-1 6 16,-2-1-5-16,-4-4 2 16,1 1 0-16,-3-1-1 15,-5-2 1-15,-3 1-2 16,-3-1-2-16,-3 0-6 15,-3 0-21-15,2 0-10 16,-2 0 21-16,1 0 17 16,4 0 3-16,4-3-1 0,0-5-3 15,-1-2 8-15,-4 3-3 16,0 2 2-16,-2 2-3 16,-2 1 38-16,0 0-26 15,0 2 1-15,0 0-2 16,0-2-11-16,0 2-16 15,-2 0 7-15,1 0 6 16,-2 0-6-16,2 0-5 16,0 0-16-16,-1 0 23 15,1 0 7-15,1 0 13 16,-3-3-5-16,-1-2-5 16,1 2 52-16,1-2-2 0,1 3-5 15,-1 0 19-15,1 1-34 16,-1-1-12-16,2 2-21 15,0 0-1-15,0 0-1 16,0 0-58-16,0 0-16 16,0 0 30-16,-1 0 39 15,1 0 5-15,0 0 2 16,0 0 0-16,0 0 4 16,0 0-4-16,0 0 0 15,0 0-3-15,0 0 3 16,0 2 0-16,0 1 0 15,1-1 3-15,2 1-2 16,3-1-1-16,1 1 0 0,0 2-1 16,3 0 3-16,-1 2-2 15,4-2 0-15,1-1 1 16,2 0-1-16,2-1 0 16,0-3 0-16,0 0 11 15,-2 0 3-15,1 0 19 16,1 0-28-16,1 0 2 15,2 0-5-15,1 0-2 16,4 0 0-16,-1 5-4 16,-4-1 4-16,-6-2-2 15,-5 0-4-15,-5-2 6 16,-1 0-2-16,4 0 2 0,-1 0 0 16,3 0 6-1,1 0-5-15,4 0 4 0,-2 0-5 16,2 0 3-16,3-3-1 15,-2 2-2-15,-5 0 0 16,-6 1-2-16,-2 0 2 16,-2 0-13-16,4 0-11 15,-1 0 24-15,0 0-7 16,-3 0 7-16,-1 0 0 16,2 0-3-16,-2 0 4 15,0 0-2-15,0 0-2 16,0 0-22-16,0 0 21 15,0 0-4-15,0 0 8 16,2 0 8-16,2-5-4 16,5-7-2-16,4-4-2 0,0 0 0 15,3 2 7-15,-2 0-6 16,2 1 3-16,-5 5 31 16,-3 2-25-16,-3 4 19 15,-4 2-2-15,2 0-20 16,0 0 1-16,2 0-8 15,-1 4-1-15,1 8-3 16,-1 5 8-16,-2 5-4 16,-2-1 0-16,0-1 1 15,0 0 2-15,0-2-3 16,0-4 0-16,0-5 1 16,0-1-1-16,-6-2 0 0,-2 1 0 15,0-2-5-15,-3 0 0 16,-1 2-2-16,-4 5-18 15,-4 1-15-15,-1 5-36 16,3-1-66-16,6-2-132 16</inkml:trace>
  <inkml:trace contextRef="#ctx0" brushRef="#br0" timeOffset="191816.54">22461 9839 238 0,'0'0'77'16,"0"0"24"-16,0 0-1 15,0 0-44-15,0 0-4 16,0 0-27-16,0 0 0 15,-15-1-25-15,10-1 4 16,-5 1-1-16,-1-2-3 16,-4 1 0-16,-7-1-1 15,0-3 5-15,-2 0-3 0,4-1-1 16,-2-1 1 0,1-1 16-16,1 0 10 0,0-4-7 15,-2 1 13-15,-3-2-22 16,1 0 3-16,-2-1-14 15,-4 0 4-15,0 1 1 16,-3 0-5-16,-1 3 0 16,-2 2 0-16,-2-1 5 15,0 4-8-15,-6 2 3 16,-4 0 0-16,-1 4-3 16,-8 0 3-16,-3 2-2 15,-7 10-2-15,-2 3 3 16,5-3 1-16,6 2-3 15,11-2 3-15,11 0-13 16,7 0 13-16,6-1-1 0,6-2 0 16,2-1-3-1,5-1 3-15,2 0 1 0,2 2-1 16,-2 4-12-16,1-1 13 16,0 5 0-16,-2 4-5 15,0 1 9-15,1 2-8 16,2 4 4-16,0 0 0 15,2 2-3-15,1-4 3 16,3 3 0-16,0-3-1 16,0-2 5-16,0 2-7 15,2-3 3-15,5-1 0 16,5 2-6-16,3 0 6 0,3 1 0 16,6 2 3-1,5 4 0-15,7 2-4 0,6-2 1 16,6-2 0-16,5-4-5 15,1-6 5-15,2-5-1 16,0-6 0-16,-1-2 1 16,3-5-4-16,2-1 4 15,3 0 0-15,1-1-7 16,-4-13 7-16,-5-5 0 16,-2-8-3-16,-3-9 6 15,-1-7 6-15,-3-3 6 16,-1 0 20-16,-3 5 3 15,-4 3-26-15,-2 5-10 0,-8 2 4 16,-6 6-3 0,-6 4 0-16,-10 4-3 0,-3 3 0 15,-3-2 35-15,0 0-28 16,-11-3 0-16,-15-4 3 16,-7-5-9-16,-6-4 10 15,-1-2-1-15,8 3 12 16,10 5 14-16,7 6-36 15,5 6 0-15,6 6-1 16,3 2 1-16,1 5-1 16,-3 1-40-16,0 5-79 15,-4 12-104-15,-2-4-11 16</inkml:trace>
  <inkml:trace contextRef="#ctx0" brushRef="#br0" timeOffset="191976.54">22348 9762 730 0,'0'0'61'0,"0"0"36"16,0 0-65-16,0 0-32 16,0 0-239-16,0 0 79 15,-32 31-313-15</inkml:trace>
  <inkml:trace contextRef="#ctx0" brushRef="#br0" timeOffset="194846.54">21698 6676 440 0,'0'0'120'16,"0"0"-83"-16,0 0-30 16,0 0-7-16,0 0 2 15,0 0 22-15,-1 93 21 16,-7-42-24-16,-2 7 1 16,-2 0-14-16,3-8-4 15,1-12 10-15,1-17-14 16,6-12 0-16,1-6 5 15,0-3-2-15,0 0 9 16,0-9 36-16,0-25 3 0,13-13-51 16,1-9-42-16,-1 1 5 15,-6 7 20-15,-5 7 4 16,-2 4 13-16,0 6 0 16,0 3 1-16,3 10 4 15,1 10-5-15,1 6 0 16,4 2-5-16,3 6-12 15,5 15-2-15,2 11 11 16,0 4-10-16,-3 6 11 16,1 2-8-16,-4 1-14 15,-2-3 2-15,-4-4-25 16,-5-5-12-16,-2-9-71 16,-2-12-31-16</inkml:trace>
  <inkml:trace contextRef="#ctx0" brushRef="#br0" timeOffset="195306.54">21655 6934 326 0,'0'0'75'0,"0"0"-31"16,0 0-11-16,102-39-6 16,-59 26 12-16,2-1-30 15,1-1-7-15,-5 4 10 16,-5 3-12-16,-8 2 5 15,-8 3-5-15,-11 3 2 16,-6 0-10-16,-3 0 8 0,0 4-12 16,0 16 9-16,0 4 5 15,-6 5-2-15,4 2 0 16,2-3 2-16,0-5-1 16,10-3-1-16,13-10 0 15,12-10-2-15,8-1 6 16,5-26-4-16,-2-10 0 15,-6-3 2-15,-12 1 10 16,-9 4 17-16,-8 3-2 16,-8 3 22-16,-3 9 6 15,0 6 1-15,-6 4-25 16,0 8-26-16,1 2-9 16,2 0 4-16,0 7-73 15,-1 15 67-15,1 9 3 0,3 9 3 16,0 7 0-16,0 5 1 15,0-2-10-15,5-6-11 16,4-11-37-16,1-8-13 16,2-15-52-16,0-10-89 15</inkml:trace>
  <inkml:trace contextRef="#ctx0" brushRef="#br0" timeOffset="195456.54">22323 6878 474 0,'0'0'60'0,"0"0"-53"16,0 0-1 0,0 0-5-16,85-3 2 0,-52 6-3 15,6-1-7-15,10-2 5 16,11-2-64-16,-1-18-121 16</inkml:trace>
  <inkml:trace contextRef="#ctx0" brushRef="#br0" timeOffset="195926.53">22977 6725 579 0,'0'0'46'0,"0"0"-30"15,0 0 32-15,0 0-19 16,0 0-26-16,0 0-6 16,-58-21 3-16,58 21 0 15,10-2-8-15,20-6 8 16,13-4 15-16,15-3-1 15,6-2 7-15,-1 3 2 16,-9 2-20-16,-8 5 5 0,-17 4-8 16,-10 3 0-1,-8 0-2-15,-6 1 2 0,-5 18-5 16,0 10 5-16,-10 11-6 16,-11 7 6-16,-8 13 0 15,4 5 0-15,6-1-8 16,7-6 7-16,7-15-25 15,5-12-12-15,0-12-3 16,0-6-40-16,9-12 30 16,3-1-164-16</inkml:trace>
  <inkml:trace contextRef="#ctx0" brushRef="#br0" timeOffset="196116.54">23026 6907 609 0,'0'0'85'16,"0"0"-77"-16,0 0-8 16,0 0 0-16,0 0-13 15,94-15 13-15,-33 3 7 16,3-5-7-16,-3-1 4 16,-6-2-4-16,-10 2-13 15,-14 2-18-15,-14 2-83 16,-17-3-69-16</inkml:trace>
  <inkml:trace contextRef="#ctx0" brushRef="#br0" timeOffset="196856.54">22279 6604 136 0,'0'0'15'0,"0"0"121"16,0 0 12-16,0 0-34 15,99-41-35-15,-61 25-58 16,4 1 11-16,5 3-32 0,1-2 3 16,3 4 0-1,-4 0 0-15,-5 0-6 0,-9 4 2 16,-10-2-29-16,-7 2 24 16,-7 2-14-16,-5 1 20 15,-3-1-2-15,-1-1 4 16,0 1 2-16,0 0-2 15,0 0 8-15,0 4 34 16,0-3-42-16,0 3 13 16,0 0 1-16,0 0-15 15,0 0-1-15,0 0-7 16,0 0-26-16,0 0 15 0,0 0-21 16,0 0 30-16,14 0 7 15,9 0 4-15,3 0 2 16,0 0-4-16,-7 0 0 15,-4 0-1-15,-7 0 1 16,-5 0 0-16,-2 0 0 16,-1 0 2-16,0 8-4 15,-14 6-13-15,-12 9 15 16,-8 3-9-16,8 3-72 16,15-8-86-16,11-11-182 15</inkml:trace>
  <inkml:trace contextRef="#ctx0" brushRef="#br0" timeOffset="197206.54">23773 6942 538 0,'0'0'28'0,"0"0"-14"15,0 0 35-15,0 0-41 16,0 0-7-16,0 0-1 16,-16-15 0-16,16 15-7 15,10 0-2-15,16 0 7 16,10-5-33-16,3-8-169 16</inkml:trace>
  <inkml:trace contextRef="#ctx0" brushRef="#br0" timeOffset="197366.54">24052 6859 650 0,'0'0'52'0,"0"0"-44"16,0 0-8-16,0 0-67 15,0 0 33-15,105-25-136 16</inkml:trace>
  <inkml:trace contextRef="#ctx0" brushRef="#br0" timeOffset="197536.54">24501 6723 712 0,'0'0'123'0,"0"0"-72"16,0 0-51-16,0 0-14 15,0 0-146-15,0 0 59 16,-6 10-35-16,3-5-147 16</inkml:trace>
  <inkml:trace contextRef="#ctx0" brushRef="#br0" timeOffset="198656.54">19022 7252 346 0,'0'0'185'15,"0"0"-112"-15,0 0-73 16,0 0-10-16,0 0-7 16,0 0 16-16,0 0 1 0,-4 79 5 15,4-40-5-15,-6 2 0 16,-1 1 8-16,2-3-8 15,2-2-22-15,-1-10-102 16,2-13-131-16</inkml:trace>
  <inkml:trace contextRef="#ctx0" brushRef="#br0" timeOffset="199006.54">19211 7328 363 0,'0'0'139'0,"0"0"-99"16,0 0 40-16,0 0-54 16,0 0-23-16,0 0 17 15,23-53-18-15,-2 45-2 16,3 3 0-16,-2 0 2 0,-1 5-8 16,-3 0-5-1,-9 13-51-15,-6 9-26 0,-3 8-45 16,-17 1-11-16,-9 2-18 15</inkml:trace>
  <inkml:trace contextRef="#ctx0" brushRef="#br0" timeOffset="199256.54">19235 7481 135 0,'0'0'102'0,"0"0"-16"16,0 0 66-16,0 0-61 16,0 0-50-16,99 5-35 15,-67 1 2-15,-6 6-6 16,-3 1-4-16,-10 1-8 15,-6-2-31-15,-7 1 25 0,0 1-19 16,-11-2 24 0,-13-1 10-16,-6-1 2 0,-3-5 4 15,1 0 7-15,0-3 8 16,1-1 28-16,7 1-38 16,6 0-9-16,10 1-2 15,5-1-12-15,3-2-128 16,5 0-38-16,20-4-31 15</inkml:trace>
  <inkml:trace contextRef="#ctx0" brushRef="#br0" timeOffset="199456.54">19516 7445 421 0,'0'0'79'0,"0"0"27"16,0 0-2-16,0 0-6 15,0 0-51-15,0 0-43 16,-33-13-8-16,44 13-29 16,18-4 9-16,12-4 12 15,9-5-93-15,1-8 4 16,-6-5-191-16</inkml:trace>
  <inkml:trace contextRef="#ctx0" brushRef="#br0" timeOffset="199686.54">19744 7241 13 0,'0'0'574'16,"0"0"-447"-16,0 0-32 16,0 0-67-16,0 0-28 15,0 0-2-15,11 34 2 16,8-5 1-16,3 5-1 15,-1 2 0-15,-1-4-5 16,1-2-30-16,1-2-46 16,4-6 15-16,-7-9-75 15,-7-11-178-15</inkml:trace>
  <inkml:trace contextRef="#ctx0" brushRef="#br0" timeOffset="200086.54">19995 7163 603 0,'0'0'41'16,"0"0"100"-16,0 0-78 16,0 0-13-16,0 0-42 15,0 0-3-15,-11-68-10 16,27 76-3-16,7 9 6 15,6 4-4-15,0 4-14 0,1 1-10 16,-3-3-23 0,-3-6 3-16,-4-8 36 0,-1-7-19 15,-3-2 33-15,-1-3 5 16,-4-9-4-16,-7-3 0 16,-4 4-1-16,0 1 3 15,0 1 44-15,0 5-36 16,-1 3-1-16,1 1-10 15,0 0-6-15,0 10-27 16,0 12 31-16,11 6-1 16,8 6-5-16,9 2-13 15,6-4-31-15,6-3 38 0,-1-15-141 16,0-8-124 0</inkml:trace>
  <inkml:trace contextRef="#ctx0" brushRef="#br0" timeOffset="200526.53">20535 7316 498 0,'0'0'0'16,"0"0"0"-16,0 0 4 15,0 0-3-15,0 0 7 16,101 31 43-16,-71-31 10 15,3-2-6-15,3-7-26 16,-1-2-26-16,0-3 10 0,-8 2-13 16,-8-2-4-1,-9 3 4-15,-9 0-25 0,-1 0 4 16,-5 0-29-16,-14 2-45 16,-1 1 87-16,7 3 8 15,1-1 76-15,8 3-16 16,1 0 7-16,1 3 3 15,2 0-43-15,0 0-20 16,0 5-14-16,0 18-15 16,0 10 22-16,0 7 2 15,0 2-2-15,0-2-2 16,0-5-29-16,0-4 5 16,0-6 7-16,0-9-37 15,0-6 22-15,-9-5 9 0,0-1 0 16,4-4-22-16,5-4-104 15,11-13-233-15</inkml:trace>
  <inkml:trace contextRef="#ctx0" brushRef="#br0" timeOffset="200986.54">21570 7230 696 0,'0'0'91'0,"0"0"-40"0,0 0-51 15,0 0-10-15,0 0 2 16,0 0 5-16,-46 115 3 16,23-69 0-16,1-4 5 15,4-9 1-15,6-9-5 16,5-11-1-16,2-6 0 15,5-5 9-15,0-2-8 16,0 0 11-16,0-8 6 16,0-15-18-16,3-11-24 15,5-2-5-15,-2-1 18 0,0-1 2 16,1 1 4 0,2 5 5-16,2 6 10 0,-3 12-6 15,-2 6 9-15,-3 5-13 16,0 3 2-16,3 0-10 15,2 11 4-15,4 11-9 16,-3 7 13-16,0 6-10 16,-2 2 6-16,-1-4-8 15,0 1 0-15,0-5 10 16,0-6-27-16,-3-5-24 16,-3-4-43-16,0-8-22 15,0-6-141-15</inkml:trace>
  <inkml:trace contextRef="#ctx0" brushRef="#br0" timeOffset="201486.54">21387 7444 456 0,'0'0'89'0,"0"0"-68"16,0 0-21-16,0 0-6 16,0 0 6-16,0 0 6 15,0 0 0-15,117-11 2 16,-60-5 37-16,1-1-42 15,-7-2 1-15,-8 4 5 16,-15 2-8-16,-12 5 12 16,-12 3 11-16,-4 4 14 15,0 0 18-15,0-1-50 16,0 2-6-16,0-1 4 0,0 1-4 16,0 0 0-1,0 1-11-15,0 16 11 0,0 4-4 16,10 3 4-16,8 3-10 15,11-5-9-15,7-8-16 16,6-11-2-16,2-3 5 16,4-10 17-16,-2-16 8 15,0-7 1-15,-7-6 0 16,-12-1-7-16,-15 3-16 16,-12 6 29-16,0 4 10 15,-12 9 4-15,-3 5 83 16,5 4 11-16,3 6-30 15,6 3-36-15,-1 0-42 0,1 0-5 16,-4 18-29 0,-2 16 34-16,1 11-4 0,2 5 4 15,1-1-4-15,3-3-3 16,0-10-30-16,0-8 11 16,0-8-40-16,0-7-8 15,1-13-41-15,1 0-316 16</inkml:trace>
  <inkml:trace contextRef="#ctx0" brushRef="#br0" timeOffset="201676.54">22055 7343 638 0,'0'0'62'0,"0"0"-39"0,0 0-23 15,0 0-20 1,0 0 20-16,0 0 4 0,62-15-2 15,-17 2 4-15,3 0-6 16,0-4-19-16,-3 2-76 16,-1-5-163-16</inkml:trace>
  <inkml:trace contextRef="#ctx0" brushRef="#br0" timeOffset="202406.54">22729 7291 195 0,'0'0'122'15,"0"0"-63"1,0 0 6-16,0 0 15 0,0 0-16 16,0 0-15-16,-25 8-37 15,25-8-5-15,0 0-7 16,0 0 0-16,21 0 0 15,17 0 14-15,15-7-7 16,1 0-2-16,2-1-3 16,-12 2 4-16,-9 5-6 15,-8 1 0-15,-6 0 0 16,-9 5-8-16,-4 15 9 16,-6 9-1-16,-2 7 2 0,-6 7 2 15,-13 3 2-15,-5 0-6 16,2-8-8-16,3-4 2 15,6-6-47-15,6-10-60 16,4-8-117-16</inkml:trace>
  <inkml:trace contextRef="#ctx0" brushRef="#br0" timeOffset="202646.54">22953 7386 374 0,'0'0'43'0,"0"0"-41"0,0 0-4 16,0 0 4-1,0 0 6-15,0 0 18 0,-36 39-26 16,36-36 1-16,0-3 37 16,18 0 35-16,15-1 7 15,13-15-47-15,8-4-30 16,2-1-3-16,-5 4-1 15,-11 3-62-15,-11-1-118 16</inkml:trace>
  <inkml:trace contextRef="#ctx0" brushRef="#br0" timeOffset="202806.53">23278 7311 627 0,'0'0'91'15,"0"0"33"-15,0 0-80 16,0 0-44-16,0 0-76 16,0 0-48-16,10 32-8 15,-2-28-244-15</inkml:trace>
  <inkml:trace contextRef="#ctx0" brushRef="#br0" timeOffset="-360.19">24154 7715 264 0,'0'0'64'16,"0"0"-11"-16,0 0 5 15,0 0-14-15,0 0 8 0,0 0 5 16,0 0-38-16,-5-44-14 16,5 39 0-16,0 1 4 15,0-1-2-15,0 2-5 16,0 0 10-16,0 1-12 16,0 1 0-16,0 1 2 15,0-2 2-15,-2 1-3 16,0-1-1-16,2-1 0 15,0 3 29-15,0 0-9 16,0 0-11-16,0 0-4 16,0 0-2-16,0 0-6 15,0 0-2-15,0 0 5 16,0 9-6-16,0 6 6 0,0 0 0 16,0 2 0-1,0-3 5-15,0 0-6 0,0-3 1 16,0-4 0-16,0 0-4 15,0-2 4-15,0-2 0 16,4 1-2-16,1-4 1 16,2 0 1-16,6 0 0 15,7 0 0-15,10-15 16 16,13-3-13-16,9-7 19 16,4-7 6-16,9-1-26 15,0-2 6-15,-3-1-8 16,-10 8 2-16,-6 0 7 0,-12 7-9 15,-10 9 0-15,-10 1 8 16,-6 8-8-16,-6 3 8 16,-2 0-8-16,0 0-18 15,0 0-20-15,0 7-3 16,-10 8 37-16,-5 3 3 16,2 2-7-16,0-4 6 15,6 0-29-15,4-7-11 16,-2 5 27-16,0-6-71 15,0-5-124-15</inkml:trace>
  <inkml:trace contextRef="#ctx0" brushRef="#br0" timeOffset="55689.81">22577 11222 150 0,'0'0'304'0,"0"0"-156"15,0 0-87 1,0 0 31-16,0 0-44 0,0 0-9 16,0 0 1-16,0 0-14 15,-15-13-4-15,15 11-17 16,-3-1-2-16,3 1 25 15,0 2-27-15,-2-1 1 16,2 1 9-16,0 0-7 16,0 0-6-16,0 0 2 15,0 0 0-15,0-3-7 16,14-10 7-16,22-4-1 16,20-15-5-16,22-6 8 0,7-7-4 15,8-3-8-15,2-2-7 16,-10 4 13-16,-6 6-6 15,-16 7 4-15,-14 10 4 16,-23 10-16-16,-16 10-13 16,-10 3-79-16,-30 19-155 15,-22 8 82-15</inkml:trace>
  <inkml:trace contextRef="#ctx0" brushRef="#br0" timeOffset="56549.81">23718 10844 306 0,'0'0'146'16,"0"0"-39"-16,0 0-39 16,0 0-21-16,0 0 15 0,0 0-51 15,0-14-8-15,0 14-3 16,0 0-17-16,0 9 16 15,0 12-7-15,0 8 8 16,0 10 14-16,-5 8-12 16,-6 7 13-16,-3 1 1 15,-4 1-14-15,0-2 11 16,-1-5-13-16,3-6 0 16,4-11 6-16,6-8-6 15,0-11-4-15,6-7-16 16,0-6-19-16,0 0 32 15,0-7 7-15,10-17-37 16,6-5-117-16,-4-3-39 16,-7 3-101-16</inkml:trace>
  <inkml:trace contextRef="#ctx0" brushRef="#br0" timeOffset="56989.81">23806 10869 434 0,'0'0'142'0,"0"0"4"0,0 0-99 16,0 0-27-1,0 0-18-15,0 0 1 0,0-9-6 16,0 16-16-16,0 12 19 15,0 5 3-15,-5 5 2 16,-3 1-1-16,0 2 4 16,-1 3-5-16,-1 0 7 15,1-2-10-15,1-3 0 16,2-8 5-16,1-5-5 16,3-5 0-16,1-7-1 15,1-1 4-15,0-2-14 16,0 0 11-16,0 1 0 15,0 0 2-15,13 0 3 16,2-3-5-16,10 0 0 16,5 0-2-16,1-11-3 0,3-5-35 15,1-1-24 1,-2-4 25-16,-3 1-32 0,-5 1 6 16,-7 0-83-16,-9 2-14 15,-5 3-50-15</inkml:trace>
  <inkml:trace contextRef="#ctx0" brushRef="#br0" timeOffset="57209.81">24039 11015 134 0,'0'0'121'16,"0"0"13"-16,0 0-38 16,0 0 26-16,0 0-60 15,0 0 27-15,-11-26-5 16,11 26-58-16,0 0 17 16,0 0-35-16,0 0 3 15,0 0-22-15,-1 16 5 0,-4 11 6 16,-2 8 0-16,-5 8 4 15,1 6-4-15,-5 1 0 16,2 1 2-16,0-6-4 16,-1 2 2-16,0-5-35 15,4-3 3-15,2-8-61 16,-1-12-37-16,7-16-138 16</inkml:trace>
  <inkml:trace contextRef="#ctx0" brushRef="#br0" timeOffset="57369.8">24066 11238 559 0,'0'0'148'0,"0"0"-119"16,0 0-29-16,0 0 1 16,0 0 0-16,0 0-1 15,-5 24-68-15,-3-17-136 16</inkml:trace>
  <inkml:trace contextRef="#ctx0" brushRef="#br0" timeOffset="59209.81">20378 11110 327 0,'0'0'149'16,"0"0"-42"-1,0 0-60-15,0 0-15 0,0 0-7 16,0 0 26-16,-4 0-33 15,4 0-12-15,0 0 28 16,0 0-26-16,0 0 6 16,0 0-3-16,19-3-7 15,23-19 14-15,16-7-18 16,9-6 0-16,3 0 9 16,-2 2-6-16,-7 5-3 15,-9 4 0-15,-13 6 7 16,-12 7-7-16,-13 6 0 15,-9 2 0-15,-4 3-4 16,-1 0 4-16,0 0-6 16,0 5-66-16,-9 18 0 0,-19 10 50 15,-11 0-118-15,-10-5-209 16</inkml:trace>
  <inkml:trace contextRef="#ctx0" brushRef="#br0" timeOffset="59689.81">20147 11380 513 0,'0'0'161'15,"0"0"-54"-15,0 0-26 0,0 0-25 16,0 0-24-16,0 0-32 16,16-25 4-16,-7 38-11 15,5 15 7-15,4 12 0 16,-5 11-6-16,2 8 13 15,-4-4-7-15,-4-2 0 16,0-3-19-16,-4-7-2 16,-1-3-60-16,-2-11-73 15,0-16-111-15</inkml:trace>
  <inkml:trace contextRef="#ctx0" brushRef="#br0" timeOffset="60209.81">20566 11517 5 0,'0'0'327'15,"0"0"-177"-15,0 0-8 16,0 0-62-16,-17-89 14 15,13 75-12-15,4 1-49 16,0 5 14-16,0 1-47 16,16 1 0-16,8 1-6 0,6 3 9 15,3 2-4 1,0 0 1-16,-2 10 0 0,-4 8-13 16,-5 6 13-16,-5 4-16 15,-9 4 14-15,-8 2-14 16,0 2 13-16,-6 1-5 15,-15-4 8-15,0-4-10 16,-2-7 10-16,6-9 0 16,3-4 2-16,6-5 4 15,3-1-4-15,3-3-2 16,2 0 4-16,0 0 24 16,0 0-28-16,0 0 0 0,10 0 9 15,12-9-5-15,16-8 1 16,3-2-5-16,-3-1 0 15,-3 3 1-15,-4 2-1 16,-4 3 0-16,0 2-1 16,-3 6 1-16,-2 1-7 15,-7 3-60-15,-4 0-61 16,-11 0-30-16,0 6-186 16</inkml:trace>
  <inkml:trace contextRef="#ctx0" brushRef="#br0" timeOffset="60369.81">20786 11629 538 0,'0'0'112'0,"0"0"51"0,0 0-101 16,0 0-43-16,0 0-5 16,0 0-14-16,0-16-44 15,0 16-196-15,0-3 38 16</inkml:trace>
  <inkml:trace contextRef="#ctx0" brushRef="#br0" timeOffset="67599.81">16221 13210 285 0,'0'0'103'16,"0"0"-9"-16,0 0-42 15,0 0 38-15,0 0-50 16,0 0 3-16,0 0 3 16,-13 0-21-16,13 0 0 15,0 0-25-15,-2 2-15 16,1 5-61-16,-4 6-154 16,-4-1 163-16,-2-2-284 0</inkml:trace>
  <inkml:trace contextRef="#ctx0" brushRef="#br0" timeOffset="68299.81">16224 9022 64 0,'0'0'306'16,"0"0"-269"-16,0 0 25 16,0 0 9-16,0 0-19 15,0 0-20-15,0 0-32 16,0 0-2-16,0 0-10 15,0 2-36-15,0 3-5 16,0 2-9-16,0-4-109 16,0-3-87-16</inkml:trace>
  <inkml:trace contextRef="#ctx0" brushRef="#br0" timeOffset="91459.81">16187 9388 232 0,'0'0'85'0,"0"0"5"15,0 0-47-15,0 0 28 16,0 0-44-16,0 0 32 15,0 0-15-15,0 0-30 16,0 0 5-16,-29-27-14 16,25 24 9-16,4 1 2 15,-2-1-13-15,2 1 22 16,0 2-19-16,-1 0 1 16,1-1 12-16,0 1-18 15,0 0 10-15,0 0-11 0,0 0 3 16,0 0-1-16,-3 0-2 15,3 0 0-15,0 0 1 16,0 0 2-16,0 0-3 16,0 0 0-16,0 0 2 15,0 0-4-15,0-3 2 16,3-5 0-16,12-5 1 16,6-6 2-16,6-6-2 15,11-6-1-15,7-5 1 16,11-2-1-16,2-2 0 0,0 2 0 15,-3 1-2 1,-7 3 7-16,-2 1-5 0,-7 7 0 16,-8 1 0-1,-6 8-4-15,-5 3 4 0,-8 2 0 16,-2 5 3-16,-1-1 2 16,-4 5-5-16,-1-2 0 15,-1 4 4-15,-1-1 4 16,-1 2-8-16,1 0 0 15,-1 0 3-15,-1-1 0 16,0 1-3-16,0 0 0 16,0 0 2-16,0 0-10 15,0 0 8-15,0 0-1 16,0 0-5-16,0 0 8 16,0 0-4-16,0 0-3 0,0 0 5 15,0 0-11 1,0 0 11-16,0 0-2 0,0 0-4 15,0 0 10-15,0 0-5 16,0 0 1-16,0 0 0 16,0 0-9-16,0 0-11 15,-1 16-66-15,-14-3-45 16</inkml:trace>
  <inkml:trace contextRef="#ctx0" brushRef="#br0" timeOffset="97999.81">17035 9237 22 0,'0'0'273'0,"0"0"-170"0,0 0-25 16,0 0-16-16,0 0-5 15,0 0-27-15,0-80 26 16,0 75-35-16,0 0 8 16,0 1-6-16,-1 1-17 15,-1 3 27-15,2 0-23 16,0 0-8-16,0 0 4 16,0 0-6-16,0 0-2 15,0 0-1-15,0 3-9 16,0 14 6-16,0 11 5 15,0 5 1-15,0 10-2 16,0 3 4-16,0 2-2 0,-4 0 0 16,0-2 7-16,1-4-5 15,-1-7-2-15,3-3-10 16,0-9 10-16,1-3-44 16,0-3-13-16,0-4-15 15,0-7-42-15,0-6-153 16</inkml:trace>
  <inkml:trace contextRef="#ctx0" brushRef="#br0" timeOffset="98699.81">17183 9251 279 0,'0'0'117'0,"0"0"-10"16,0 0-42-16,0 0-18 15,0 0 2-15,33-80-20 16,-13 60-10-16,2 4 32 16,-2 4-37-16,2 6-10 15,-1 6 2-15,-2 0-5 16,-1 7-2-16,-2 17 0 16,-4 13 0-16,-4 10-9 15,-6 4 10-15,-2 5-18 0,-2-3 8 16,-14-7-11-16,2-9 10 15,-3-6 7-15,0-5 4 16,0-4-2-16,-2-3 2 16,2-2 0-16,4-6 2 15,4-5 3-15,6-1 1 16,1-3 11-16,2-1 9 16,0-1 18-16,0 0-24 15,0 0 1-15,8-1 15 16,16-16-30-16,8-9 2 15,7-1-8-15,4-3 1 16,-4 2 0-16,-3 4-1 0,0 4-8 16,-5 3-12-16,-4 3-49 15,-11 6-19-15,-16 5-78 16</inkml:trace>
  <inkml:trace contextRef="#ctx0" brushRef="#br0" timeOffset="98919.81">17408 9584 479 0,'0'0'124'0,"0"0"-76"0,0 0-37 15,0 0-2-15,0 0-9 16,0 0-131-16,0-3-116 16</inkml:trace>
  <inkml:trace contextRef="#ctx0" brushRef="#br0" timeOffset="113989.81">14128 9174 79 0,'0'0'139'15,"0"0"-87"-15,0 0 4 16,0 0 59-16,0 0-55 15,0 0-6-15,0 0 54 16,0 0-62-16,-83-25 6 16,75 21 29-16,2 2-69 15,-1-1 16-15,1 0-4 16,2 1-21-16,2 1 27 0,1-1-30 16,1 2 0-16,0-1 9 15,0 1-7-15,0-2-4 16,4-4-5-16,20-4 7 15,12-7-1-15,17-9 1 16,10-5 0-16,2-2-5 16,0-1 0-16,-7 4 4 15,-12 8-10-15,-11 8-27 16,-16 6 23-16,-9 8-66 16,-10 2-89-16,-14 21-34 15,-28 8 25-15</inkml:trace>
  <inkml:trace contextRef="#ctx0" brushRef="#br0" timeOffset="114439.8">14064 9526 589 0,'0'0'149'16,"0"0"-101"-16,0 0-24 16,0 0-24-16,0 0-2 15,0 0-14-15,-9 64 16 16,18-27 3-16,6 4-3 15,3 3 0-15,-4 1 0 16,0-3 6-16,-6-2-12 0,-6 2-21 16,-2 2-68-16,0-4-40 15,-21-8-291-15</inkml:trace>
  <inkml:trace contextRef="#ctx0" brushRef="#br0" timeOffset="114869.8">14279 9615 747 0,'0'0'79'0,"0"0"-7"15,0 0-64-15,0 0-1 16,0 0-7-16,0 0-6 16,30 4-5-16,-3 23 11 15,4 6 0-15,3 2-2 16,-2-2 9-16,-4-8-6 16,-7-6-1-16,-6-10 0 15,-4-6-4-15,0-3 7 16,1-9-3-16,4-16 14 15,-2-8-14-15,-6-2 9 0,-4088-1-9 16,8161 5 2-16,-4094 2 19 16,-19 7-21-16,-8 6 0 15,-6 6-6-15,2 9 7 16,5 1-4-16,13 0-3 16,8 5-29-16,10 15-17 15,8-4-132-15,0-6-63 16</inkml:trace>
  <inkml:trace contextRef="#ctx0" brushRef="#br0" timeOffset="115039.8">14551 9711 679 0,'0'0'0'16,"0"0"-96"-16,0 0-189 16</inkml:trace>
  <inkml:trace contextRef="#ctx0" brushRef="#br0" timeOffset="116039.8">14549 9506 157 0,'0'0'192'0,"0"0"-176"16,0 0 8-16,0 0 13 16,0 0-10-16,-96 91 21 15,79-64-23-15,2 0-5 16,1 2 6-16,4 1-8 15,1 0 3-15,5-3 16 16,4 2-32-16,0-3 26 16,0 3-28-16,7-4 3 15,9-3 10-15,7-3-16 16,7-6 7-16,4-9-7 16,6-4 0-16,8-9 21 15,0-21-20-15,-1-9-1 16,-6-6 2-16,-13 1 4 15,-10 5-4-15,-12 7 13 16,-6 4 18-16,-8 4 28 16,-18 2-48-16,-9 2-9 0,-9 5 1 15,4 4-2-15,5 3-1 16,5 7 5-16,9 1-2 16,5 0-7-16,3 7 2 15,2 12-24-15,2 6 10 16,3 3-82-16,6 3 3 15,0-6-80-15,6-9-185 16</inkml:trace>
  <inkml:trace contextRef="#ctx0" brushRef="#br0" timeOffset="116199.8">14569 9735 287 0,'0'0'432'0,"0"0"-317"16,0 0-77-16,0 0 3 16,0 0-14-16,0 0-27 15,-23-2-39-15,23 2-272 16,0 0-25-16</inkml:trace>
  <inkml:trace contextRef="#ctx0" brushRef="#br0" timeOffset="123669.8">14525 8213 26 0,'0'0'3'0,"0"0"6"16,0 0 19-16,0 0-5 15,0 0 14-15,0 0 7 16,0 0-25-16,-4-26 17 16,4 21-9-16,0 2 38 15,0 1-6-15,0-2-53 16,0-1 31-16,0 0-19 0,0 0 4 16,0 1 12-16,0 3-33 15,0-1 18-15,0 2-16 16,0 0-3-16,0-3 24 15,0 1-15-15,0-1 4 16,0 0-8-16,0 2-2 16,0 0 29-16,0 1-19 15,0-2-7-15,0 2 3 16,0 0-7-16,-2-1 0 16,2-1-2-16,-2 0 3 15,1 0-4-15,-2 1 1 16,-1 1 0-16,0 0 0 15,-1 0 0-15,-1 0 0 0,1 0 0 16,1 0-4-16,-2 0-11 16,2 0 15-16,-1 4 0 15,1 2 0-15,1-3 0 16,0 5-2-16,-2 0 0 16,2 0 2-16,-1 3 0 15,1 0 0-15,1 1 0 16,1 2-9-16,1-1 12 15,0 4-3-15,0 2 0 16,0-1 0-16,0-1 0 16,0-3 0-16,0 0 0 15,7-4-5-15,5 0 7 16,-1-3-5-16,3-1 3 0,0 0 0 16,2-4-6-16,-1 0 6 15,1-1 0-15,-3-1-5 16,-3 0 9-16,2 0-4 15,-7 0 0-15,2 0 0 16,-1 0 0-16,0 0 0 16,0-3 0-16,1-5 6 15,1-1-3-15,2-5-2 16,-1-1-1-16,0-2 2 16,0 4-1-16,-5-1-1 15,-1 0 0-15,-1 1 6 16,-2 0-3-16,0 3 16 15,0-2 10-15,0 2-20 16,0 0 22-16,0 1-29 0,0-2 19 16,0 2-11-16,-5-2-8 15,1 5 0-15,0-3-2 16,-1 3 1-16,-2 1-10 16,1 1 9-16,-6 1-3 15,-1 0-4-15,0 0 7 16,-4 0-4-16,4 2-6 15,2-3 10-15,0 4 5 16,3-3-5-16,1 1 0 16,3 0 2-16,-2 0 1 15,4 1-1-15,-1 1-2 16,2 0 0-16,-3 0-10 0,-1 0 10 16,-2 0-11-16,-1 7 10 15,-2 4-3-15,6-2 3 16,-3-4-1-16,4 1 2 15,0-1-6-15,2-1 6 16,1 3 0-16,-2-1-4 16,2 2 8-16,-1 4-5 15,1 1 1-15,0 4 0 16,0 0-4-16,0-1 4 16,0 1 0-16,0-2-3 15,0-2 9-15,0-2-9 16,0-1 3-16,0-1 0 15,0-1-1-15,6 1 1 16,-2-3 0-16,3 0-2 0,-1-1 6 16,0 1-2-16,2 0-2 15,4-1 1-15,-2 1-7 16,2-2 6-16,5-2 0 16,-4 1 1-16,3-3 1 15,0 0-3-15,-2 0 1 16,0-6 0-16,1-8 4 15,0-2-4-15,-4-4 0 16,-1 2 3-16,-3 0-1 16,-2 1 7-16,-4 2-9 15,-1-2 0-15,0 5-6 0,0-1 6 16,0 4-6-16,-1 2 3 16,-6 1-4-16,0 1 7 15,1 3-8-15,0 1 8 16,-1-2-6-16,1 3 6 15,0-3 0-15,-1 2 1 16,3-1 2-16,-5-1-1 16,1-2-2-16,-1 2 0 15,-3-2 3-15,-1-1-3 16,-1 3 0-16,2 0 0 16,-1 1 3-16,0 2-7 15,4 0-1-15,0 0 5 16,1 0 0-16,5 0 0 15,-2 0 0-15,5 0-1 16,-2 0 2-16,1 0-5 0,-2 3 2 16,-2 2 2-16,2 2-7 15,-1 0 7-15,1 1 0 16,2 1-3-16,-2-1 6 16,1 0-7-16,2 1 4 15,-1 2 0-15,1 0-5 16,0 3 5-16,0 2 0 15,0-1 1-15,0 1 4 16,0-2-9-16,3-1 4 16,4-1 0-16,1-2 4 15,2-3-4-15,-1 0 0 16,1-2-1-16,-1-2 5 0,0-2-9 16,1-1 3-16,-2 0 2 15,-3 0 3-15,2 0 1 16,-2 0-4-16,0 0 0 15,0 0 4-15,1-4 2 16,0-4-6-16,0-1 0 16,1-2 17-16,-3 1-11 15,1 0-5-15,-2-3 7 16,2 2-4-16,-2-4-1 16,-2 1-3-16,1 0 0 15,-2-1-1-15,0 0 4 16,0 3-3-16,0 1 5 15,0 0-3-15,0 3 19 0,0 2-21 16,0 1 0-16,-2-1 12 16,-2 2-12-16,-2 0 0 15,-1-1-2-15,-1 4 2 16,2-2-3-16,-1 1 3 16,2 0 0-16,-1-1-3 15,-1 2 6-15,1 0-3 16,0-1 0-16,3 2-1 15,-5 0-8-15,-1 0 6 16,-1 3 0-16,-1 6-5 16,0 1 3-16,1 0-3 15,1-1 2-15,2-2 3 0,4 1-5 16,0-5 0 0,2 2 8-16,1-1-8 0,0-2 6 15,0 6 2 1,0-1-1-16,0 2 1 0,0-1 0 15,0 1 0-15,0 3 0 16,0 1-1-16,0-1 1 16,0 2 0-16,0 1-1 15,0-4 3-15,3-1-3 16,4-2 1-16,-2-2 0 16,5 0 1-16,5-4 2 15,-2 0-3-15,5-2 0 16,-4 0 3-16,3 0-2 15,-2 0-1-15,0 0 0 16,-2 0-8-16,0-7 8 0,0-2 0 16,-2-1 0-16,-4 0 0 15,0-2 1-15,-2 2-1 16,-2-1 0-16,-2-1 3 16,-1-1-1-16,0 1-2 15,0-2 0-15,0-2 0 16,0 2-13-16,0 0 6 15,0 1 7-15,0 0-1 16,-3 3 7-16,-1-3-5 16,-2 1 1-16,-1 3 3 15,1 2 8-15,1 4-11 16,1 0 6-16,-3 3-5 0,-1 0-3 16,0 0-3-16,-4 0 1 15,-4 8 2-15,2 2-4 16,1-3 4-16,3 3-4 15,0 0-3-15,2 2-24 16,3 3-27-16,4-3-24 16,-2-6-104-16</inkml:trace>
  <inkml:trace contextRef="#ctx0" brushRef="#br0" timeOffset="131039.8">20867 10140 198 0,'0'0'132'0,"0"0"-99"16,0 0 8-16,0 0-16 16,0 0 0-16,0 0-13 15,0 0 20-15,-31-18-9 16,27 16-2-16,1 0-12 16,-3 2-9-16,1-3 38 15,1 0-11-15,-1-2-8 16,2 4 3-16,-1-4 17 15,1 2-24-15,0 1 3 16,-2 1-13-16,1 1 0 0,3 0-5 16,-4 0 0-16,0 0-8 15,-2 0 7-15,-2 0-2 16,2 0-2-16,-2 6 4 16,0 2-11-16,1 1 12 15,2-1-9-15,0 1 8 16,3-1-13-16,3 3 8 15,-1 1 1-15,1 1 5 16,0 1-2-16,0-2 2 16,0-1 0-16,4 0-6 15,7-2 6-15,1-1-3 0,3-3-19 16,4-3-9-16,-1-2 14 16,1 0-4-16,1 0-4 15,-8-5 17-15,-3-1 8 16,-2-1 1-16,-3 0-1 15,-1 0 1-15,0-2 2 16,0-2-3-16,2-2 0 16,1-2 1-16,3 0 2 15,0-2-4-15,-2 1 1 16,1 0 0-16,-2 2 0 16,-5 2 0-16,-1 2 0 15,0 3 19-15,0 0-4 16,0 3 5-16,-7-2-19 15,-5 2 7-15,2-1-10 16,-1 4 2-16,2 1-1 0,1 0-5 16,1 0 11-16,0 0-5 15,1 0 0-15,-2 0 0 16,1 0-10-16,-4 0 10 16,-1 0 0-16,-3 3-4 15,0 8 5-15,-2-2-4 16,0 2 3-16,-1 0 0 15,6 0-11-15,-1-3 11 16,4 1 0-16,4-4-5 16,1 0 6-16,4-2-2 15,0 0 1-15,0 0-7 16,0 0-1-16,0 2 8 0,0 2 0 16,0 1-1-16,6 2 5 15,-2 2-5-15,1 0 1 16,0 1 0-16,2 0-1 15,-1-3 1-15,4 0-9 16,4-5 7-16,1-2-15 16,4-3-1-16,0 0-31 15,2 0 26-15,-3-3 17 16,-6-3 3-16,-3-3 3 16,0 3 14-16,-5 0 11 15,1-2 8-15,0-1-33 16,-1-2 6-16,1 0-5 15,-1-1-1-15,-1 0 0 0,-1 0 0 16,0 3 0-16,0-2 0 16,-2 2-17-16,0 2 8 15,0-2 4-15,0 5 3 16,0-1 2-16,0 0 14 16,0 4-11-16,0-2 0 15,0 2 0-15,-2-2 3 16,-1 0-5-16,-1 0-1 15,0 1 0-15,-2-1 4 16,-2 3-1-16,-3-1-4 16,0-1 1-16,-1 2 0 15,0 0-3-15,3 0 4 16,0 0-1-16,1 0 6 0,1 0-5 16,1 0 0-16,0 0-1 15,-2 0 0-15,1 6-7 16,1-1 7-16,2 2-6 15,-1-2 5-15,4 4 1 16,-1-5-4-16,1 4 4 16,1 0 0-16,0-2-4 15,0 4 4-15,0 0 0 16,0 1 2-16,0 2-1 16,0-3 0-16,0 2-1 15,0 0 0-15,0-3-1 16,0-1 1-16,1 0-2 15,5-2-4-15,3-1-9 16,3-4 1-16,2-1-18 0,0 0 13 16,0 0 11-16,1 0 8 15,-2-3 0-15,-1-3 1 16,3-2 1-16,-1-3 3 16,0 0-5-16,1 1 0 15,-1-3 2-15,-5 4-1 16,-2-1-1-16,-1 1 2 15,-5 4 0-15,1 0 5 16,-2 3 8-16,0-3 20 16,0 3 6-16,0-3-39 15,0 1 3-15,0 1-5 16,0-2 5-16,-3-1-4 0,-1 1-1 16,2 1 0-16,-1-1 0 15,0-1 0-15,-1 2 0 16,-1 1 0-16,-1-1 7 15,-3 0-6-15,-1 1-1 16,-1 3 0-16,1-1-1 16,1 1 1-16,-1 0 0 15,2 0-3-15,-1 0 6 16,2 0-11-16,1 1 8 16,-2 2 0-16,2 1-5 15,2-1 5-15,-1 1 0 16,1 0-4-16,-1-2 8 15,2 2-10-15,2-3 6 0,1 1 0 16,-3 0-5 0,1 1 5-16,2 0 0 0,-1 1-2 15,1 1 2-15,0 1-1 16,0 2 1-16,0-1 0 16,0 0-3-16,0 1 5 15,0 1-2-15,0-3 0 16,0 3 2-16,0-2-3 15,0 1 1-15,3-3 0 16,1 0-3-16,1-1 5 16,-1 1-2-16,2-1 0 15,0-1 2-15,3-2-10 0,0 2 8 16,2-3-11-16,3 0 5 16,2 0-22-16,1 0-5 15,1-3 10-15,-3-2-31 16,-3 0 41-16,0-2 3 15,-5 3 10-15,-3 1-6 16,2 0 9-16,-3-4-3 16,1 2 0-16,0-2 2 15,1-1-7-15,-2-1 2 16,1 1-3-16,1 1-6 16,-2-3-15-16,-3 2-5 15,0 2 9-15,0-2-44 16,0 2 65-16,0 3 4 0,-8-2 6 15,-2 3 3 1,-5 1-7-16,1 1-3 0,-3 0 12 16,2 0-8-16,0 0 6 15,2 0 7-15,2 0-12 16,0 1-1-16,1 6-2 16,0-4-3-16,1 2 0 15,0 1 0-15,1-3-1 16,4-1 1-16,-1 1 0 15,4-2-2-15,-1 1 6 16,1-1-4-16,-2 1 0 16,1-2 2-16,1 1 7 15,-2-1-7-15,3 2 3 16,-3 1-2-16,1 1 1 0,-2 3-3 16,2-1-1-16,2 1 1 15,-1 0 5-15,1 3-6 16,0-1 0-16,0 5 11 15,0 0 8-15,0 3-5 16,0-3-10-16,0-2-1 16,0-3 9-16,0-4-12 15,0 0 1-15,1-2 8 16,8-1-8-16,-1 0 8 16,2-2-9-16,2 0 2 15,0 0 2-15,0 0-4 16,1 0 0-16,-2-2-3 15,1-5 6-15,-3 2-3 0,0-3 0 16,-2 1 1 0,0 2 9-16,1-4 1 0,-2 2-10 15,3-2 2-15,0 1-3 16,-1 0 0-16,1-3-9 16,-1 0-8-16,1-1-21 15,-1-4-1-15,1 1-7 16,-2-1 8-16,-1 2 2 15,-4 0 18-15,-2 4-1 16,0 1 19-16,0 4 7 16,-14-1 3-16,0 3 4 15,0-2 12-15,-6 2 8 0,3 3 5 16,0-2-21-16,1 1 8 16,2 0 5-16,1 1-15 15,2-2-3-15,2 1-2 16,-1-1-10-16,3 2 7 15,-1 0 19-15,2 0-27 16,-3 0 7-16,2 0-7 16,-1 0 0-16,-1 0 0 15,-2 6 1-15,1 2-5 16,3 3 3-16,-3 1 1 16,2 2-5-16,-1 2 5 15,-2-1 0-15,6 1 0 16,-1-2 3-16,3-3-3 15,1-1 0-15,2 0 0 16,0-1 2-16,0 1-1 0,0 0-1 16,0 2 9-16,0-3-8 15,3 2 3-15,5-2-1 16,1 3-2-16,1-3 18 16,1 3-18-16,3-4-1 15,0-1 6-15,4-5-5 16,3-2 7-16,1 0-8 15,2 0 2-15,-3 0-7 16,-3-3-2-16,-2-3-1 16,-5 1 3-16,-1-3 5 15,0-1-1-15,0-1 1 16,-3-2 0-16,-1 0 2 0,-2-1-2 16,-2-2-4-16,-1-3-4 15,-1 1-15-15,0 0 12 16,0 0-3-16,-1 3 14 15,-11 2 7-15,1-1-5 16,1 6 0-16,-3 0 8 16,2 4-9-16,-1 1 2 15,2 2-3-15,-1 0-15 16,-2 0 13-16,2 0-12 16,1 0 14-16,-2 0-4 15,5 0 8-15,-2 0-4 16,1 0 0-16,2 0 0 15,0 0 10-15,0 0-10 16,0 0 0-16,-3 0 0 16,1 0 4-16,-3 0-4 0,2 0 0 15,-1 1 0-15,1 5-7 16,0 0 7-16,1 2 0 16,2 0 0-16,0-1 2 15,2 1-2-15,-1 0 1 16,4-2 6-16,-3-1 14 15,4 2-20-15,0-2 11 16,0 3-1-16,0 1-2 16,0 1 6-16,0 4-2 15,7-2-12-15,-3 1 16 0,2-1-14 16,0 1-3 0,0-2 6-16,2-2-5 0,-1-1 5 15,2-2-6-15,4 0 0 16,1-1 4-16,2-3-4 15,-2-2 0-15,-1 0-1 16,4 0 5-16,-1 0 1 16,-3-6-5-16,1-4 0 15,-1-1 6-15,-2-5-3 16,2-2-3-16,-2-2 2 16,2-1 2-16,-1 2-3 15,-3 2-1-15,-3 0-11 16,3-2 8-16,-3-1-46 15,-1 2-28-15,0 0-7 16,-2 1 36-16,-1 5 23 0,-2 3 16 16,0 1 9-16,0 0 25 15,-5 4-17-15,-4 2 29 16,-1 2-12-16,-7 0-16 16,-2 0 8-16,-1 0-17 15,0 2 0-15,2 5 0 16,4 1 0-16,5 1-2 15,2 1-23-15,1 0-25 16,2 1-23-16</inkml:trace>
  <inkml:trace contextRef="#ctx0" brushRef="#br0" timeOffset="150699.8">14085 5013 94 0,'0'0'62'15,"0"0"-26"-15,0 0-20 16,0 0-11-16,0 0 0 16,0 0 32-16,0 0 7 15,0 0 35-15,3-4 11 0,-3-2-55 16,0 1 8-1,0 0-8-15,0 1-8 0,0 1 42 16,0-2-16-16,0 2-42 16,0 0 0-16,0 1 9 15,0 2 6-15,0 0-13 16,0 0-10-16,0 0 5 16,0 0-8-16,0 0-4 15,0 0 0-15,0 0-6 16,0 6 8-16,3 8 0 15,5 3 2-15,1 2 0 16,1 0 0-16,-2-4 0 16,-3-3 0-16,2-6 3 15,-4-2-3-15,-2-4 0 16,5 0 0-16,6-6 8 0,13-22-8 16,11-14 3-16,9-11 2 15,-5-4-3-15,-4 3 1 16,-9 2-3-16,-8 5 1 15,-3 13 0-15,-5 7-1 16,-5 13 0-16,-5 11-6 16,-1 3-19-16,0 7-164 15,0 20 66-15,-8 6 74 16,-6 4-104-16</inkml:trace>
  <inkml:trace contextRef="#ctx0" brushRef="#br0" timeOffset="150879.8">14557 4783 346 0,'0'0'113'0,"0"0"-18"16,0 0-55-16,0 0 11 16,0 0-7-16,0 0-21 15,-41 6-23-15,28 26-30 16,-1 8-46-16,3-5-110 15</inkml:trace>
  <inkml:trace contextRef="#ctx0" brushRef="#br0" timeOffset="160169.8">16742 13151 61 0,'0'0'26'16,"0"0"3"-16,0 0-29 16,0 0-62-16</inkml:trace>
  <inkml:trace contextRef="#ctx0" brushRef="#br0" timeOffset="172569.8">8920 14587 245 0,'0'0'66'15,"0"0"15"-15,0 0-34 16,0 0-11-16,0 0-10 16,0 0-5-16,0 0-5 15,-5-25 31-15,4 25-28 16,1 0-1-16,0 0-8 15,0 0-7-15,0 0-6 16,0 0 2-16,0 0-5 16,9 0 4-16,12 0 4 15,3 0 0-15,2 0 0 16,6-1-1-16,1-3 1 16,1-2-2-16,5 0 0 15,1 0-2-15,0-4 3 16,-1-2-1-16,1-2 3 0,-4 0-1 15,0-2-2-15,-3 2 0 16,-5-1 0-16,-3 2 2 16,-5 0-2-16,1 0 0 15,-3-1 0-15,1-1 1 16,0 0-1-16,1-4 0 16,-5-1 0-16,1 0 3 15,-2-2-2-15,-2 0-1 16,-2-2 3-16,-1 2-1 15,-3 0 16-15,1 0-11 16,-2 1 9-16,-2-3 10 16,-3 2-9-16,0-3 7 15,0 2 0-15,0 2-18 16,0-2 18-16,-3 1-14 0,-6 2-9 16,0-1 18-1,-2 2-17-15,0 1 4 0,-1 0-6 16,1 1 5-16,-2-3-5 15,2 3 0-15,-2-1 0 16,4 1 0-16,-2 1 1 16,-2 2-1-16,3 1 0 15,-3 2 2-15,-1 1-4 16,2 2 2-16,-5 1 0 16,4 0-1-16,-3 0 1 15,1 2 0-15,0-2 0 16,3 1 2-16,-5 2-2 0,1 1 0 15,-4-2 0-15,-5 2-2 16,-1 0 2-16,0 2 0 16,-1 0-1-16,5 1 6 15,1 0-6-15,1 0 1 16,3 0 0-16,-1 0-1 16,1 0 2-16,-2 0-1 15,-1 0 0-15,-3 8-2 16,-3 4-4-16,-1 3 4 15,1 0 2-15,-1 1 1 16,2 1 3-16,3-3-4 16,4-3 0-16,5-4 1 15,3-2-5-15,2 0 4 0,1-3 0 16,-1 2-1-16,-2 2 4 16,-1 2-3-16,-2 3 0 15,-2 1 1-15,0 5-8 16,-5 2 7-16,2 2 0 15,-4 2-1-15,1 1 2 16,1-2-1-16,5 0 0 16,0-5 2-16,1 2-5 15,3-5 3-15,2-1 0 16,3-4-1-16,0 2 2 16,2-5-1-16,-1 2 0 15,3 1 0-15,-2 2-3 0,2 3 3 16,-2 2 0-1,1 4-3-15,-2 1 6 0,4 4-4 16,-1 1 1-16,2 3 0 16,0 0-5-16,2 0 5 15,10-4 0-15,-3-2 1 16,6-2 0-16,-2-5 1 16,2 0-2-16,2-2 0 15,3 0-3-15,7 1 3 16,6-2 0-16,6 0 2 15,4-6 0-15,-1-2-1 16,-3 0-1-16,-2-3 2 16,-11-2-2-16,4 0 0 15,-4 0 0-15,-1 0-3 0,2 0 6 16,0-7-3-16,3-1 0 16,0-1 3-16,-1-1-8 15,-2-1 5-15,-3 1-2 16,-8 2-2-16,-6 5 8 15,-2 1-4-15,-6 2 0 16,-2 0 0-16,0 0-1 16,0 0 1-16,0 0 0 15,0 0 17-15,0 0-1 16,-3-3 2-16,-6 2-18 16,3-1 0-16,0-1 1 15,0 3-1-15,4 0 0 16,-1 0 8-16,-2 0-6 0,5 0 7 15,0 0-9-15,-3 0-12 16,-2 3-33-16,-1 19-34 16,-3 1-33-16,-1-7-89 15</inkml:trace>
  <inkml:trace contextRef="#ctx0" brushRef="#br0" timeOffset="202479.81">9487 14021 191 0,'0'0'71'0,"0"0"-7"16,0 0 19-16,0 0-42 15,0 0 5-15,0 0-14 16,0 0-2-16,0 0-16 0,0 0 2 15,-50-46 12-15,48 38-21 16,-3 2 4-16,4 3 19 16,1-2-14-16,0 3-2 15,0 2-14-15,0-3 6 16,0-1-12-16,10-6 6 16,12-5 0-16,4-2 3 15,2-2-1-15,0-3-1 16,4 0-1-16,1-4 0 15,5-5-3-15,5-3 3 16,1 0-2-16,0 0 1 16,-2 5-8-16,0 2 6 0,-2 3-8 15,2 3-2-15,7 0 11 16,7-3-11-16,9 2 4 16,2-1-2-16,-3-4-12 15,-4 4 17-15,-3 0 4 16,2 1 2-16,1 3-2 15,-2-1 2-15,0-1 0 16,-2 1 0-16,0-1 2 16,-2-1-1-16,-3-5-1 15,0 1 0-15,-2-1 0 16,1-2 0-16,-3 4 0 16,0 0 0-16,-1 0 3 15,2 0-4-15,-1 2 1 0,5-2 0 16,0-2 0-16,-1 4 0 15,-1 0 0-15,-2 4 0 16,-6 0 2-16,-3 2-4 16,-2 0 2-16,0 2 0 15,1-1-1-15,2 0 1 16,1 2 0-16,4-2-1 16,4 1 2-16,5-2 0 15,-1 0-1-15,0 0 0 16,-1-2-2-16,-4 0 2 15,1-1 0-15,0 1 0 16,-4 0 3-16,0-1-2 0,-6 3-1 16,-3 3 0-1,-1-1-1-15,0 2 1 0,5-1 0 16,2-2 0-16,4 1 3 16,8-2 0-16,4 3-3 15,-1-3 0-15,1 0 2 16,-2 2 1-16,1 0-3 15,0-1 1-15,2-1 4 16,5 0-3-16,4-2-2 16,2 2 0-16,1-3 6 15,-2 6-4-15,-5-1-2 16,-3 3 1-16,-4 0 5 16,-4 1-7-16,-3 0 1 0,-2 2 0 15,-5-2 1 1,3 2-1-16,-4-3 0 0,1-1-1 15,2 2 7-15,-2-2-6 16,-1 4 0-16,-2-3 0 16,-2 2-3-16,2 1 5 15,-3-1-2-15,3 1 0 16,2-1 2-16,0 0-4 16,-2 1 2-16,0-1 0 15,-4 1 1-15,-5 3 0 16,1-2-1-16,-5 2 2 15,-2 0 2-15,-2 2 2 16,-1 1-6-16,2-1 0 16,-2 1 3-16,1-1 1 0,-1 0-4 15,2 0 0 1,-4 1 4-16,2 0 4 0,-2 0-8 16,-2 3 0-16,-3 0 3 15,-3 0-1-15,0 0-2 16,-5 0 0-16,-1 0 1 15,2 0 3-15,-2 0-2 16,4-1-2-16,5-6 11 16,2 3-7-16,5-4-4 15,-1 0 0-15,-2-1 5 16,0 1 4-16,-5 2-9 16,-4 1 4-16,-4 2 18 0,-4 3-19 15,-2 0 13-15,0 0 2 16,0 0-18-1,0 0 14-15,0 0-14 0,0 0 0 16,-8 0-4-16,0 0 8 16,-3 0-8-16,-1 0 3 15,-3 0-21-15,-1 0 0 16,-4 1-19-16,2 3 9 16,0-4 20-16,1 3-3 15,0-3 15-15,-1 0-2 16,2 0 5-16,4-5 1 15,0-1-2-15,6 0 17 16,2 4 15-16,2-1-26 16,2 3 21-16,0 0-29 0,0 0 6 15,0 0-8-15,17 0 2 16,6 3 0-16,3 5 1 16,0 3 3-16,-1-4-4 15,-5 3 0-15,-6-3 3 16,-2 0-1-16,-6-4-2 15,-5 0 0-15,-1 2-6 16,0 1 13-16,-7 4-7 16,-14 7 0-16,-9 4 6 15,-6 6-10-15,0 5 4 16,-1 1-58-16,5 3-35 16,5-8-54-16,10-9-119 15</inkml:trace>
  <inkml:trace contextRef="#ctx0" brushRef="#br0" timeOffset="202619.81">14728 12201 356 0,'0'0'171'16,"0"0"-87"-16,0 0 7 15,0 0-37-15,0 0-34 16,0 0 8-16,-21-50-28 16,1 51-4-16,1 20-82 15,-4-5-83-15,0-9-291 16</inkml:trace>
  <inkml:trace contextRef="#ctx0" brushRef="#br0" timeOffset="204799.8">10559 14833 114 0,'0'0'65'16,"0"0"14"-16,0 0-25 15,0 0 36-15,0 0-42 16,0 0-2-16,-4-17-3 16,-1 9-20-16,-1-3 11 15,2 2-7-15,-1-1-2 0,1 3 31 16,1 2-51-16,1 3 11 16,-1 1 1-16,-1 1-13 15,-5 0-3-15,-12 13-1 16,-9 16 0-16,-12 16-6 15,-10 14 6-15,-10 11 0 16,-7 13 12-16,-7 8-10 16,3 3 8-16,3-3-8 15,10-7 7-15,14-14-8 16,10-12-1-16,9-14 0 16,8-13 0-16,8-11 2 15,4-11-2-15,7-9 0 16,0 0 1-16,0-4 19 0,7-21-20 15,19-10-68-15,8-10-35 16,2 1-53-16,-3 1-188 16</inkml:trace>
  <inkml:trace contextRef="#ctx0" brushRef="#br0" timeOffset="205729.8">11144 14668 193 0,'0'0'103'15,"0"0"-29"-15,0 0-35 16,0 0-22-16,0 0 25 16,0 0-17-16,-95 45 6 15,73-17 6-15,-2 9-16 16,2 4 7-16,1 6-9 16,3 3 2-16,4-1 17 15,5-3-31-15,7 0 2 0,2-5 2 16,0 1-9-1,8-5 8-15,8-1-10 0,3-5 2 16,4-7 9-16,4-7-9 16,1-6-2-16,0-7 4 15,-1-4-4-15,1 0 0 16,-2-9-16-16,-4-8-12 16,-4-7 25-16,-7-2-18 15,-6 1 21-15,-5-2-1 16,-2 5 4-16,-19 1 9 15,-11 8 5-15,-8 5-11 16,-3 4 5-16,1 4-11 16,5 0 0-16,11 0 3 0,9 5-1 15,10 7-4-15,7 1-5 16,0 6-43-16,2-2-20 16,18-7-174-16</inkml:trace>
  <inkml:trace contextRef="#ctx0" brushRef="#br0" timeOffset="205889.81">11208 15159 289 0,'0'0'76'0,"0"0"50"15,0 0-49-15,0 0-59 0,0 0-18 16,0 0-103-16,-44 38-245 15</inkml:trace>
  <inkml:trace contextRef="#ctx0" brushRef="#br0" timeOffset="207499.8">8168 14897 212 0,'0'0'76'0,"-65"72"2"16,27-24 8-16,-5 5-14 16,-5 6-38-16,-1 2 22 15,-2 1-28-15,-2 1-12 16,2-6-2-16,2-3-14 16,-2-5 6-16,5-6-6 15,6-7-27-15,8-7-30 16,7-17-98-16,11-12-210 15</inkml:trace>
  <inkml:trace contextRef="#ctx0" brushRef="#br0" timeOffset="208539.8">6884 14887 42 0,'0'0'426'0,"0"0"-350"16,0 0-31-16,0 0-45 15,0 0 0-15,0 0 8 0,-45 79-1 16,29-44-1 0,0 1 16-16,-1 2-9 15,2 3 1-15,-3 0 2 0,-1-1-12 16,4-1 6-16,3-6-10 15,2-4 0-15,5-7 6 16,5-6-6-16,0-5 0 16,0-4-1-16,9-3 3 15,10-4 4-15,7 0-6 16,6-6 0-16,6-9 7 16,2-2-7-16,-1 0 0 15,-3 2 0-15,-2 3 2 16,-3 2-1-16,1 2-1 15,-6 2-4-15,1 2 0 16,-5 1-40-16,-5 2-5 0,-1 0-17 16,-8 1-49-16,-2 0-4 15,-6-2 38-15,0 1-2 16,0-3 80-16,0-2 6 16,0-1-2-16,0-3 32 15,0 1 19-15,-6-3 19 16,3-1-6-16,-2 2 5 15,1 0-28-15,0-1 15 16,-1 5-18-16,2 3 46 16,2 3-25-16,1 1-46 15,0 0-14-15,0 17 0 16,-3 12 1-16,1 11 0 16,-4 6 10-16,2 7 0 15,3 1-7-15,-4 3 9 16,3-2-13-16,0 3 0 0,2-2 7 15,0-4-7-15,0-7-75 16,8-18-68-16,-2-27-209 16</inkml:trace>
  <inkml:trace contextRef="#ctx0" brushRef="#br0" timeOffset="208699.8">7206 15497 501 0,'0'0'43'0,"0"0"20"16,0 0-46-16,0 0-17 0,0 0-3 15,0 0-50-15,-16 70-99 16,16-67-150-16</inkml:trace>
  <inkml:trace contextRef="#ctx0" brushRef="#br0" timeOffset="210129.8">7773 14215 120 0,'0'0'78'15,"0"0"-32"-15,0 0 17 16,0 0-33 0,0 0 14-16,0 0 15 0,-49 0-20 15,41 0-5-15,-1 0 18 16,2 0-20-16,1 0 5 15,-2 0-13-15,1 0-13 16,3 0 6-16,-4-1 6 16,5-1-3-16,-2 2 7 15,2 0-26-15,3 0 9 16,0 0 0-16,0-3-6 0,0 1-8 16,8-8 4-16,19-5 0 15,10-10 4 1,11-5-4-16,4-1 0 0,6 1-3 15,2 0 6-15,1 2-3 16,-3 0 0-16,-4 1 0 16,-9 1-1-16,-11 8 1 15,-13 5-2-15,-9 6 1 16,-10 7-44-16,-2 0-29 16,0 8-37-16,-16 17 72 15,-15 3-43-15,-9-1-227 16</inkml:trace>
  <inkml:trace contextRef="#ctx0" brushRef="#br0" timeOffset="210979.8">7190 14059 241 0,'0'0'60'15,"0"0"16"-15,0 0-21 16,0 0-32-16,0 0-12 15,0 0 6-15,24-77 2 16,-9 65-6-16,2-3 3 16,3 1 8-16,-1 0-10 15,1 4 6-15,-3 7-8 16,0 3-11-16,-2 0 6 0,0 8-7 16,-4 16 0-1,-6 8 0-15,-5 11 4 0,0 10-1 16,-9 7-3-16,-9 3 0 15,-3-2 4-15,-1-3-4 16,4-10 0-16,0-8 0 16,5-7 3-16,4-9-4 15,0-6 1-15,6-5 0 16,1-5 0-16,1-2 1 16,1-5-1-16,0 1 0 15,0-2 1-15,0 0 4 16,19-4-5-16,5-14 0 15,9-3 7-15,1-6-5 16,5-1-2-16,1-1 0 16,3 4 3-16,-2 1-2 0,-6 11-1 15,-5 4 0-15,-7 6-6 16,-8 3 5-16,-3 0-49 16,-12 12-67-16,-2 5-107 15</inkml:trace>
  <inkml:trace contextRef="#ctx0" brushRef="#br0" timeOffset="211159.81">7578 14478 542 0,'0'0'67'0,"0"0"14"15,0 0-34-15,0 0-19 16,0 0-28-16,0 0-4 15,2 14-91-15,-2 6-99 16</inkml:trace>
  <inkml:trace contextRef="#ctx0" brushRef="#br0" timeOffset="-207916.92">9075 9762 6 0,'0'0'29'15,"0"0"-3"-15,0 0-15 16,0 0-11-16,0 0-72 16</inkml:trace>
  <inkml:trace contextRef="#ctx0" brushRef="#br0" timeOffset="-207606.92">9075 9762 25 0,'-33'-73'47'0,"36"63"-7"16,1 4-21-16,-2 1-14 16,1 2-5-16,-1-3-4 15,2 0 1-15,-2-1 3 16,1 0-4-16,-3 0-16 15,1-4-43-15</inkml:trace>
  <inkml:trace contextRef="#ctx0" brushRef="#br0" timeOffset="-202936.92">9520 9731 142 0,'0'0'43'0,"0"0"7"16,0 0-15-16,0 0-4 15,0 0 28-15,0 0-19 16,6-37 8-16,-6 33 9 16,0 1-11-16,0-2 31 15,0 3-25-15,0-1-11 16,0 2 2-16,0-1-19 16,0-1-8-16,0 2 6 15,0-1-14-15,-2 2 19 16,1-3-24-16,-1 1-2 15,-1-1 12-15,0 2-13 16,0-2 5-16,-2 0-5 0,-2-1 1 16,1-1-1-16,-1-2 0 15,-2 1 0-15,-3-3 2 16,0-1 0-16,-6 0-2 16,-1 1 0-16,-2-1 1 15,-2 3-13-15,0-1 12 16,-2 4-11-16,2-3 9 15,-1 1-9-15,2-1 9 16,2 0 2-16,0-1 0 16,4 1 2-16,-3 0-2 15,3-2 0-15,-4 4-3 16,5-1 5-16,-1 0-3 0,-2 3 1 16,6-2 0-1,-3 2-3-15,0 0 3 0,-1 2 0 16,-2 1-8-16,-6 0 14 15,2 0-8-15,1 0 2 16,3 0 0-16,-2 0-8 16,5 0 8-16,-1 0 0 15,-4 0 0-15,7 0 3 16,-4 0-2-16,0 0-1 16,-2 5 0-16,1 2-2 15,-3 2 2-15,2 2 0 16,-1-2 0-16,1 2 2 15,3-2-3-15,0 2 1 16,1-1 0-16,-1 1-1 16,-2 3 1-16,2-5 0 0,-1 2-2 15,2 0 6-15,-2-1-4 16,0 2 0-16,-1 0 0 16,2 2-3-16,-4 2 3 15,1 1-1-15,2 2-2 16,0 1 6-16,0 3-4 15,1 1 1-15,1 1 0 16,5 1-1-16,-1-2 1 16,5 0 0-16,0 3 0 15,2-2 3-15,2-2-4 16,1 4 1-16,1-1 0 16,0 1-6-16,0 2 6 0,3 1 0 15,4 0 1-15,3-3 3 16,0 0-4-16,4-4 0 15,1 0 0-15,6-1 0 16,3 2 0-16,6-4 0 16,3 2 3-16,4-4 2 15,5-2-3-15,2-2-2 16,3 0 0-16,2-5 6 16,0-1-6-16,-1-1 0 15,1-3 1-15,1-4-1 16,0 0 5-16,1-2-5 15,-2-10 0-15,2-2-2 16,1-3 2-16,0-2 0 0,-1-3 1 16,-2 0 7-1,-6 0-11-15,-1-2 3 0,-5 0 0 16,-2 3 4-16,-5-2-4 16,-1-4 0-16,0-6 4 15,-1-1-1-15,0-5 3 16,-4 3-6-16,-6 0 3 15,-5 5 2-15,-5 3-3 16,-5 2-2-16,-3-1 21 16,0 1-11-16,-5-3 10 15,-11 0-20-15,-3-1 4 16,-4-1 4-16,1 0-6 0,5 2-2 16,0 2 5-16,1 5-2 15,2 2-6-15,0 4 3 16,-2 4 0-16,1 3-5 15,-1 5 5-15,-5 2-4 16,7 2 0-16,-3 5-20 16,3 14-38-16,0 1-78 15,3-8-139-15</inkml:trace>
  <inkml:trace contextRef="#ctx0" brushRef="#br0" timeOffset="-200606.92">9090 9726 86 0,'0'0'15'16,"0"0"31"-16,0 0 0 16,0 0-2-16,0 0 17 15,0 0-1-15,14 2-26 16,-3-7 17-16,0-9-19 16,8-4-14-16,-2 0 3 15,-1-4-10-15,2 0-4 16,1-3-1-16,2-6-4 15,4-2-3-15,-2-6 1 16,5-5 0-16,-1-5-7 16,1-6-4-16,-4-4 5 0,-2 2 5 15,-6 1 0-15,-4 4-5 16,-2 8 6-16,-7 2 0 16,-3 3 0-16,0-1 2 15,0 1-2-15,-9-2 0 16,-4 1 4-16,0 3 5 15,1-2-9-15,8 3 3 16,-2 0 1-16,3 1-2 16,2 1-2-16,1 1 0 15,-2 3 3-15,2 2 4 16,0-1-6-16,-1 4 2 16,1 0 4-16,-3 0-5 0,3 1-2 15,-3-2 0-15,-1 0 2 16,-1 2 8-16,2-2-7 15,1 2 10-15,1-1 80 16,1 0-90-16,0-1-3 16,0-3 3-16,0 0-2 15,3 1 5-15,-2-2-5 16,-1 4-1-16,0 1 11 16,0 1 10-16,0-2-3 15,-7 1-11-15,-2 3 1 16,-3-5 7-16,-1 1-15 15,-3-2 0-15,5-4 4 16,0-1-2-16,-2-2-2 0,4 3 0 16,-3 1 1-1,2-1 0-15,2 4-1 0,0 1 0 16,0 3 0-16,5 2 4 16,-2-1-5-16,-1 2 1 15,2-3 0-15,-2-2 0 16,2-1 0-16,2-3-2 15,2-3-3-15,0-3-3 16,0 2 7-16,0-3 1 16,6-1 0-16,7-2-8 15,3-2 8-15,-2 0-8 16,1 0 5-16,-5 0 2 0,1 3-2 16,-3 0-9-1,0 1-8-15,-2-1 12 0,-1 1-18 16,-4-3-24-16,-1-1 46 15,0 3-4-15,0-1 5 16,-7 3 2-16,-2 5 1 16,-3 2-2-16,4 2 2 15,1 2 0-15,2-2 2 16,0 2 0-16,3 0-2 16,-1 0 0-16,0 6 2 15,1 1 16-15,1 4 0 16,0 3 14-16,-1 2-7 15,1 2-2-15,1-1-12 16,0-3-7-16,0-2 0 16,0-1 4-16,0-2-8 0,0 3 0 15,0-3 9-15,0 5-9 16,0 2 11-16,0 4-6 16,-5 5-3-16,5 1-4 15,-6 0 0-15,-8 14-37 16,-12 20 31-16,-11 17 8 15,-12 10 6-15,-4 1-6 16,7-6 0-16,13-14 2 16,11-12-2-16,11-13 0 15,7-9-3-15,4-5 6 16,0-3-2-16,0 0 13 16,0-2 25-16,0-18 7 0,0-14-46 15,13-8-22-15,2-4 18 16,-3 3 2-16,-2 4 2 15,-1 8 0-15,-1 11 1 16,-5 7-8-16,3 5-8 16,-4 5-35-16,-1 1 36 15,-1 2-40-15,1 0 19 16,7 0 10-16,2 0 25 16,8 0 25-16,6-6 6 15,5 0-1-15,3-2-2 16,4 4-14-16,-2 4 0 15,1 0-14-15,-4 0 0 16,-4 4-3-16,-8 9 3 0,-2 3-7 16,-8-1 4-1,-3-3-6-15,-4 1 7 0,0-4 2 16,-2-1 0-16,0-2 1 16,0-3-1-16,0-3 0 15,0 0-1-15,0 0 1 16,0 0 0-16,0 2-12 15,0 0-17-15,0 2 23 16,1-1 6-16,-1-1 0 16,0-1 2-16,0-1-1 15,0 0 4-15,0 0-3 16,0 0 1-16,0 0 14 0,0 3-16 16,0-1-1-16,-10 1 8 15,-5 0-5-15,-1 0 18 16,-1 1-6-16,-7 2-15 15,-4 0 7-15,-5 6-7 16,-3 1 0-16,-4 2-4 16,0 1 4-16,3 2-3 15,-2 2-19-15,-1 0-6 16,5 0 9-16,9-4-15 16,6-3-8-16,10-3 31 15,6-2-28-15,4-2-47 16,18-2-43-16,14-4 10 15,10 0 4-15</inkml:trace>
  <inkml:trace contextRef="#ctx0" brushRef="#br0" timeOffset="-200446.92">9115 6536 255 0,'0'0'129'16,"0"0"-18"-16,0 0-38 16,0 0-34-16,0 0 27 15,0 0-2-15,-64-21-25 16,62 21-7-16,1 0-5 15,1 0-27-15,0 0-64 16,0 17-37-16,0 5-2 16,0-6-88-16</inkml:trace>
  <inkml:trace contextRef="#ctx0" brushRef="#br0" timeOffset="-195256.92">10574 10911 164 0,'0'0'83'16,"0"0"41"-16,0 0-42 15,0 0-19-15,-8-81-24 16,6 65 7-16,-1 1-23 16,3-1 6-16,0 1-8 15,0 3-1-15,-3 2 22 16,0 4-21-16,-1 3 14 16,4 3-8-16,-1 0-25 0,1 0-2 15,0 6-4-15,0 11 4 16,0 6-5-16,0 4 5 15,0 2 0-15,0 0 1 16,1-4 3-16,9-1-4 16,0-10 0-16,2-3 0 15,9-11-7-15,12 0 9 16,12-31-2-16,14-16 10 16,10-17-8-16,-2-8 2 15,-5 1-4-15,-5 4 0 16,-17 12 11-16,-10 12-11 15,-14 10 16-15,-8 11 13 16,-5 10-21-16,-2 7 3 16,-1 4-11-16,0 1-3 0,0 0-6 15,0 17-61-15,-12 14 49 16,-10 7-8-16,0 2-119 16,1-7-40-16,5-12-247 15</inkml:trace>
  <inkml:trace contextRef="#ctx0" brushRef="#br0" timeOffset="-195106.92">11084 10612 442 0,'0'0'69'16,"0"0"55"-16,0 0-60 0,0 0-34 15,0 0-25-15,0 0-5 16,-30 14-71-16,22 8-52 15,-3-6-166-15</inkml:trace>
  <inkml:trace contextRef="#ctx0" brushRef="#br0" timeOffset="-189316.92">9496 6099 7 0,'0'0'5'15,"0"0"6"-15,0 0-3 16,0 0-7-16,0 0-1 15,0 0 7-15,0 0-7 16,31 0-1-16,-26 0-9 16,1 0 10-16,1 0 0 0,-1 0-4 15</inkml:trace>
  <inkml:trace contextRef="#ctx0" brushRef="#br0" timeOffset="-175296.92">9922 5369 1 0,'0'0'13'0,"0"0"-13"16,0 0-3-16</inkml:trace>
  <inkml:trace contextRef="#ctx0" brushRef="#br0" timeOffset="-170796.93">10564 4804 48 0,'0'0'50'16,"0"0"-41"-16,0 0-9 15,0 0-18-15,0 0-10 16,0 0 10-16,0 0 18 15,0-2 1-15,0 2-1 16,0 0 0-16,0 0 0 16,0 0 0-16,0 0 0 15,0 2 0-15,0 1-9 16,0 1-26-16</inkml:trace>
  <inkml:trace contextRef="#ctx0" brushRef="#br0" timeOffset="-151406.92">9954 7082 168 0,'0'0'88'0,"0"0"0"15,0 0-44-15,0 0-12 16,0 0 8-16,0 0-1 15,0 0-20-15,0 0 48 16,-36-25-9-16,36 25-20 16,0 0 13-16,0 0-34 0,0 0-9 15,-2 0 10 1,1 0-16-16,-1 0 12 0,1 0-9 16,1 0-1-16,0 0 1 15,0 0-5-15,0 0 0 16,0 0 1-16,0 0 3 15,0 0-6-15,0 0 2 16,0 0-3-16,0-4 0 16,16-15 6-16,21-11 3 15,17-15 7-15,10-5-9 16,5 0 1-16,-5 5-5 16,-4 8 0-16,-11 10 0 15,-9 7 0-15,-8 6 0 16,-12 8-2-16,-6 1 6 15,-11 5-4-15,-2 0 0 0,-1 0 1 16,0 0 3 0,0 0-4-16,-4 0-4 0,-7 0-12 15,1 0-21-15,6 0 10 16,4 3-44-16,0 5-152 16,0 1 60-16</inkml:trace>
  <inkml:trace contextRef="#ctx0" brushRef="#br0" timeOffset="-150806.92">10941 6803 355 0,'0'0'171'16,"0"0"15"-16,0 0-59 0,0 0-94 15,0 0-8-15,0 0-19 16,-8-23-6-16,8 23-9 16,0 8-6-16,3 18 15 15,10 12 4-15,-4 10-4 16,1 8 0-16,-5-1 3 15,0-1 0-15,0-4-3 16,-2-4 0-16,2-5-8 16,0-5-17-16,-3-6-48 15,-2-3-38-15,0-17-73 16</inkml:trace>
  <inkml:trace contextRef="#ctx0" brushRef="#br0" timeOffset="-150266.93">11159 6931 217 0,'0'0'104'16,"0"0"-3"-16,0 0-7 16,37-82-27-16,-24 65-9 15,-1 0 25-15,2 7-40 0,-2 2-32 16,1 5-3 0,1 3-3-16,-1 0-10 0,2 13 3 15,-3 12-5-15,-1 9 2 16,-7 9-4-16,-4 6 9 15,0 2 0-15,-7-3 4 16,-6-7-3-16,1-5-1 16,-1-5 0-16,4-4 7 15,1-6-7-15,0-5 0 16,6-5 0-16,1-5 3 16,1-3-3-16,0-3 0 15,0 0 0-15,19 0 0 16,12-6 7-16,13-10 1 0,5-7-6 15,0 1 5 1,-3 0-4-16,-1-2-3 0,-8 1 0 16,-5 3-4-16,-7 5 4 15,-8 8-22-15,-7 4-62 16,-10 2-98-16,0-1-321 16</inkml:trace>
  <inkml:trace contextRef="#ctx0" brushRef="#br0" timeOffset="-150086.93">11546 7207 808 0,'0'0'73'0,"0"0"-2"15,0 0-52-15,0 0-11 16,0 0-8-16,0 0-10 15,-25-17-32-15,25 17-146 16,2-2-228-16</inkml:trace>
  <inkml:trace contextRef="#ctx0" brushRef="#br0" timeOffset="-148246.92">7662 7406 93 0,'0'0'42'15,"0"0"8"-15,87-56 0 16,-57 30 0-16,1-2 3 15,-4 0-16-15,1 0-9 16,-2-2 4-16,8-2-19 16,-1 0 14-16,3 1-21 15,-2 2 9-15,-1 5 5 0,-2 2-20 16,-4 6 2-16,-4 5-2 16,-4 2-17-16,-6 5-30 15,-2 3-57-15,-8 1-17 16,-3 0-49-16</inkml:trace>
  <inkml:trace contextRef="#ctx0" brushRef="#br0" timeOffset="-147226.92">8082 7331 195 0,'0'0'105'0,"0"0"29"15,0 0-70-15,0 0-35 16,0 0-8-16,0 0 7 15,-26 8-22-15,13 11 12 16,1 6 14-16,1 5-14 16,0 2 3-16,0 4-3 15,2 4-13-15,0 2 24 16,5 1-26-16,2-4 3 16,2-1 1-16,0-6-5 15,13-3 1-15,6-9-3 16,3-7 0-16,6-8 3 0,5-5 3 15,0 0-6 1,-3-4 0-16,-8-13 3 0,-4 1 1 16,-8-2-4-16,-9-1 0 15,-1 6 5-15,0 0-2 16,-23 5 0-16,-10 5-3 16,-10 3 4-16,-3 0-8 15,1 10 4-15,12 2 0 16,12 2-8-16,13 0-37 15,8-3-91-15,4-11-88 16</inkml:trace>
  <inkml:trace contextRef="#ctx0" brushRef="#br0" timeOffset="-147056.92">8146 7752 402 0,'0'0'132'15,"0"0"-18"-15,0 0-26 16,0 0-24-16,0 0-64 16,0 0-2-16,-51 8-115 15,51-7-25-15,0-1-260 16</inkml:trace>
  <inkml:trace contextRef="#ctx0" brushRef="#br0" timeOffset="-143496.92">8212 6028 64 0,'0'0'55'15,"0"0"6"-15,0 0-3 16,0 0 10-16,0 0 16 15,0 0-37-15,4-19-2 16,-4 17-12-16,0 2 3 16,0-1-7-16,0-1-1 15,0-1 13-15,0 2-28 0,-4-2-11 16,2 3 6-16,0-2-7 16,2 2-1-16,-1 0 0 15,1 0 1-15,0 0-6 16,0 0 2-16,0 0 0 15,-2 0-3-15,-2 0 0 16,-2 3 6-16,0 5 0 16,-1 0 4-16,2 2-8 15,-1 2 4-15,-3-2 0 16,5 3 2-16,-2-2-2 16,1 1 0-16,4 1-2 15,-3-4-4-15,4 3 3 16,0-1-1-16,0 3 2 0,0-1-2 15,0 1-4 1,0 0 8-16,7 0-1 0,-1-3 3 16,0-1-4-16,1-2 2 15,2-1-14-15,2-2 11 16,0-2-15-16,1-3 18 16,1 0 0-16,0 0 2 15,-3 0 2-15,-2-3-4 16,0-5 0-16,-1 1 9 15,-4 1-8-15,3-3 6 16,-3 1 23-16,5-3-27 16,-3-3-6-16,-1 3 0 0,0 0 3 15,0 2-1 1,-3-1 5-16,-1 2-4 0,0-1 3 16,0-1-3-16,0 0 26 15,0 0-23-15,0 0-2 16,-3 1 17-16,-1 1-15 15,1 2 1-15,-2-2-4 16,1 1 3-16,-3 2 4 16,4 0-7-16,-3-1 0 15,1 2 2-15,2-3 1 16,-3 3-3-16,2 0 0 16,-1 1 1-16,1 1 1 15,1-1-2-15,0 3 0 16,0 0-2-16,-1 0 4 15,2 0-2-15,-4 0 0 0,0 0 0 16,3 0-5-16,-1 0 5 16,0 0 0-16,1 0-4 15,0 0 7-15,-1 0-4 16,1 0 1-16,2 0 0 16,-1 3-3-16,-1 2 3 15,0-1 0-15,-3 6-3 16,0-1 6-16,1 4-4 15,-3 1 1-15,2-2 0 16,0-1 1-16,1-1-1 16,2-1-1-16,2-1-4 15,1 2 5-15,0-2-1 0,0 3 1 16,0-1 0 0,0 0-4-16,0 0 4 0,1-1 0 15,5 2-1-15,-1-2 5 16,4 0-4-16,-1-2 0 15,-3 1 1-15,3-3-4 16,-2-1 3-16,-2 1 0 16,2-2 0-16,-1 3 4 15,2 0-4-15,0-1 0 16,1-2 0-16,0 0-4 16,-1-1 4-16,-1-2 0 15,-2 0 5-15,1 0-5 16,-1 0 8-16,0-3-8 0,1-5 2 15,0-3 3 1,1 1-5-16,-3 1 0 0,5-2 0 16,-2 1 4-16,-1-2-7 15,1 3 3-15,-3 0 0 16,-3 1-1-16,0 2 1 16,0-2-3-16,0 2 3 15,0-2 2-15,-5 2 7 16,-1-1 2-16,0-2-1 15,-1 1 5-15,3 1-14 16,-1-1-1-16,1 0 0 16,2 2 5-16,-1-1-9 0,0 1 4 15,0 2 0-15,0-1 1 16,-1-1-1-16,-2 2 0 16,1 0 0-16,-1-1 4 15,-1 2-4-15,0 1 0 16,0 0 0-16,1 0 0 15,3 0 0-15,-2 1 0 16,3 1-1-16,-5 0-2 16,-1 0 3-16,1 0-2 15,-3 1 2-15,3 5-5 16,1-1 5-16,2 2 0 16,-2-2-2-16,0 2 5 15,0-2-5-15,0 2 2 16,0 3 0-16,4-3-4 15,-1 5 4-15,2-2 0 0,-1 0-2 16,2 1-2-16,0 0 3 16,0 3 1-16,0-2 0 15,0 2-1-15,0 0 1 16,2-1 0-16,2-3-3 16,1 2 7-16,2-3-8 15,3-1 3-15,0-4 1 16,6-1 5-16,-4-1-3 15,3-2-2-15,1 0 2 16,-3 0 1-16,1 0-2 16,-2-6-1-16,0-2 0 15,-1 3-3-15,-4-4 3 0,-1 3 0 16,1-4 2-16,-2-4 0 16,-2-3-1-16,1 0-1 15,-2 0 0-15,-2 1-2 16,0 1 2-16,0 2 0 15,0-1 0-15,0 2 0 16,0 1-5-16,0 1 4 16,0 0 1-16,-4 2 2 15,0 0-2-15,1-1 0 16,-3 2 3-16,1 0-3 16,-1 0 6-16,-2 3-6 15,0-2 0-15,-3 1 4 16,5 3-4-16,-5-1 0 15,1 1-1-15,-1 2 3 16,0 0-7-16,0 0 3 0,1 3 2 16,-1 7-8-16,-1 4 8 15,3-2-6-15,0 1 2 16,2 0-8-16,1 0 3 16,6 1-33-16,0 2-30 15,9-6-15-15,6-9-272 16</inkml:trace>
  <inkml:trace contextRef="#ctx0" brushRef="#br0" timeOffset="-132806.92">11451 6970 155 0,'0'0'56'0,"0"0"-42"16,0 0 70-16,0 0-10 16,0 0-10-16,0 0-17 15,0 0-9-15,-19-12 20 16,14 7-39-16,3 1 6 0,0 3 0 16,0-2-22-16,1 2 2 15,-1-1 10-15,-2 1-1 16,1-1 4-16,0 1-15 15,0-1 2-15,3 2-10 16,0 0 5-16,0 0-55 16,0 14 14-16,0-3-77 15,3-11-141-15</inkml:trace>
  <inkml:trace contextRef="#ctx0" brushRef="#br0" timeOffset="-130646.92">20681 8746 92 0,'0'0'126'16,"0"0"-126"-16,0 0 2 15,0 0-2-15,0 0 0 0,0 0 13 16,-2 0 15-16,1 0 15 16,1 0 2-16,0 0-17 15,0 0-2-15,-2 0-23 16,1 0 5-16,-3 0 5 15,4 0 5-15,0 0 17 16,0 0 1-16,-2 0-12 16,-1 0 2-16,0 0-26 15,0 0 4-15,0 0 13 16,2-2-15-16,1 1 3 16,-2-1-5-16,2 2 0 15,0 0-6-15,0 0 6 16,-1 0-5-16,1 0 3 15,0 0-4-15,0 0 3 0,0 0 3 16,0 0-12-16,0 0 11 16,0 0-22-16,0 0-1 15,0 0 6-15,0 0-10 16,-2 0 27-16,2 0 1 16,-1 0 0-16,-1 0-7 15,2 2 4-15,0-1-22 16,0-1 11-16,0 0 0 15,0 0 8-15,0 0-9 16,0 0-28-16,0 0 29 16,0 2 3-16,0-2 10 0,0 0-2 15,0 0 2-15,0 3-11 16,0-1-11-16,0 0-40 16,0-1-56-16</inkml:trace>
  <inkml:trace contextRef="#ctx0" brushRef="#br0" timeOffset="-123586.92">10731 6828 67 0,'0'0'55'0,"0"0"-41"16,0 0 37-16,0 0 14 15,0 0 2-15,0 0-1 16,0 0-38-16,0 0 20 0,0 0-9 15,0 0-26-15,0 0-1 16,0 0-12-16,0 0 1 16,0 0-3-16,0 0-9 15,0-1-7-15,0-1 16 16,0 2 0-16,0-1 2 16,-3 1 0-16,-2-2 1 15,2 1 2-15,-1 1-2 16,0-1-1-16,4 1 0 15,0 0-11-15,0 2-128 16,-1 11 94-16,0-2-72 16</inkml:trace>
  <inkml:trace contextRef="#ctx0" brushRef="#br0" timeOffset="-120326.93">20951 8624 150 0,'0'0'32'0,"0"0"-32"15,0 0-2 1,0 0-11-16,0 0 10 15,0 0-6-15,0 0 9 0,-3 0-1 16,0 0 4-16,3 0-3 16,0 0 2-16,0 0 12 15,0 0 38-15,-1 0-25 16,1 0-16-16,0 0-4 16,0 0-6-16,-2 0 2 15,2 0-3-15,0 0 3 16,0 0 1-16,-1 0-2 15,1 0 1-15,-2 0 19 16,1 0-3-16,1 0 3 16,0 0-12-16,-2-1-10 15,2 1 15-15,0 0-15 0,-1-1 0 16,1 1 1-16,-3 0 2 16,3 0-4-16,0-2 1 15,0 2 0-15,0 0-6 16,0 0 6-16,0 0 0 15,0 0-2-15,0 0 1 16,0 0-12-16,0 0-12 16,0 0-3-16,0 0 22 15,0 0-1-15,0 0 6 16,0 0 0-16,0 0 1 16,0 0 0-16,0 0-1 15,0 0-8-15,0 0-16 0,-2 0 14 16,-1 0-12-16,0 3-11 15,0 0-3-15,2-2 10 16,-4 1 8-16,4-1 12 16,-1-1-21-16</inkml:trace>
  <inkml:trace contextRef="#ctx0" brushRef="#br0" timeOffset="-113336.92">10334 10676 68 0,'0'0'43'15,"0"0"-24"-15,0 0-14 16,0 0 1-16,0 0-6 15,0 0-7-15,0 0-71 16,-15-5 25-16</inkml:trace>
  <inkml:trace contextRef="#ctx0" brushRef="#br0" timeOffset="-112776.92">9913 11100 0 0,'0'0'10'15,"0"0"-4"-15,12 72-5 16,-3-48 4-16,2-5-5 16,-1-2-3-16</inkml:trace>
  <inkml:trace contextRef="#ctx0" brushRef="#br0" timeOffset="-101366.92">5625 5445 11 0,'0'0'20'0,"97"30"-12"15,-48-16-3-15,7-3-5 16,-3-3-18-16</inkml:trace>
  <inkml:trace contextRef="#ctx0" brushRef="#br0" timeOffset="-91826.92">3276 9842 176 0,'0'0'85'0,"0"0"-25"15,0 0 0-15,0 0-6 16,0 0-14-16,0 0 13 16,0 0-36-16,-6-46-9 15,4 39 13-15,-1 4 2 16,0 0 4-16,2 0 5 15,-2 3-22-15,-2-3-3 16,2 0 8-16,-2 1-9 16,0-3 1-16,-2 1 14 15,5-2-18-15,-4 1 12 16,-3-2-15-16,2 0 0 16,-1-2 4-16,-1 1-1 15,2-1-3-15,-1-1 0 0,1 1 0 16,-1-2-1-16,-2-3 1 15,1 0 0-15,-1-1 2 16,1 0 2-16,0-2-6 16,0 0 2-16,-3 5 0 15,3-2-1-15,-5 4 1 16,-2 2 0-16,-1 1 0 16,-5 1 5-16,0 2-5 15,0-2 0-15,-3 1 0 16,2 2 0-16,-1-1 0 15,0 1 0-15,-1-2 4 16,5 3-2-16,-2-1 1 16,8 1-3-16,0 1 2 0,3 0-3 15,2 1 1-15,-1 0 0 16,2 0-1-16,-1 0 5 16,-4 0-8-16,-1 4 1 15,-3 7 3-15,-4 3-10 16,0 2 8-16,-3-2 1 15,2 0-1-15,-2-3 3 16,6-1-5-16,0-3 3 16,3 2 1-16,-2-3-2 15,4 2 2-15,-4-2 0 16,3 5 0-16,-2-2 3 16,5 3-6-16,-4 2 3 0,0 1 0 15,-1 6-1 1,-1 2 1-16,-2 3 0 0,4 2-1 15,-4 2 3-15,1 1-2 16,0 1 0-16,-3 2 0 16,7-3-1-16,0 0 1 15,2-3 0-15,0 3-1 16,6 0 3-16,1 3-5 16,5 2 3-16,0 3 0 15,18 2-6-15,9 0 6 16,4 3 0-16,7 1 0 15,2-1 3-15,6-7-6 16,8-5 3-16,3-9 0 16,5-11-3-16,7-9 5 15,-1-3-4-15,0-17 2 0,2-10-2 16,-2-11 2-16,-5-6-15 16,1-4 15-16,-9-3 0 15,-7 4 0-15,-8-1 0 16,-6 0 4-16,-5-2-2 15,-8 1 15-15,-6 0-9 16,-8 2-2-16,-7 2 19 16,0-1-19-16,-6 4 14 15,-12 0-20-15,-3 1 5 16,-6 1-6-16,1 5 1 16,-6 3 0-16,-1 6-4 15,-5 2 4-15,2 11 0 0,-1 4-1 16,-2 9-11-16,3 4-25 15,1 22-37-15,15 11-54 16,5-2-49-16,12-7-175 16</inkml:trace>
  <inkml:trace contextRef="#ctx0" brushRef="#br0" timeOffset="-89756.92">3398 9931 76 0,'0'0'56'16,"0"0"-45"-16,0 0-10 15,0 0-1-15,0 0 11 16,84-19 35-16,-56 10-2 15,5-5 4-15,1 0-8 16,3 0-4-16,-4-3-5 16,-2 8-16-16,1-4 6 15,-1 4-12-15,8-1-1 16,10-4-5-16,7 2-1 16,9-3 27-16,5-2-22 0,8-2 4 15,10-1 11-15,13-4-11 16,5-2 3-16,-2 1-6 15,-4 4-8-15,-9 1 16 16,-6 8-16-16,-7-2 0 16,4 0 3-16,5 1-2 15,8-1 0-15,5 3-1 16,10-2 0-16,2 0 0 16,0 3 0-16,-2 3 0 15,-7-2-1-15,-9 4 4 16,-4 2-4-16,-8-1 1 15,-6 1 0-15,-5 3-1 0,1-1 1 16,4 0-1 0,3-2-2-16,5 1 5 0,-2-3-5 15,1 0 3-15,-1 5 0 16,-1 0-2-16,-8 0 2 16,-3 0 0-16,-12 0-1 15,-7 3 3-15,0 5-5 16,-11 3 0-16,1 3 3 15,-8 0-6-15,-5 3 6 16,-2 3-2-16,1 0 1 16,0-1-1-16,6 1 0 15,5-4 2-15,11-1-1 16,16-3-9-16,11-5 10 16,9-4 0-16,-6 2 0 15,-6-3 4-15,-15 1-5 0,-10 4 1 16,-8 3 0-1,-3 4-4-15,-5 3-1 0,-4 4 5 16,-4-1-1-16,0 4-8 16,0-2 4-16,-2-1 1 15,6-4 4-15,-1-2 2 16,0-2 2-16,-1-4-4 16,0 0 1-16,-3-1 4 15,-4-3-3-15,-2 1-2 16,-1-3 0-16,3 0 5 15,2 1-3-15,0-1-2 16,-4-2 1-16,-4 0 3 0,-1-1-4 16,-3 2 0-16,-2-2 0 15,-2 1-6-15,-5-1 5 16,0 0 0-16,0 0 1 16,0 0 0-16,-14 0 8 15,-5 0-8-15,-5-7 0 16,-1-4 8-16,1-3-8 15,3 2 6-15,-3-2-6 16,5-2 0-16,2-2 0 16,-1-1-19-16,5-3 19 15,-3-2 5-15,3-1 0 16,-6-4-3-16,-5 1 20 16,-5 1 10-16,-7 1-9 15,0 3-2-15,2 6 3 0,14 2 42 16,10 6-60-16,5 5-1 15,5 2-5-15,0 0-12 16,0 1-10-16,5 1-45 16,13 0 67-16,15 0 7 15,6 7-5-15,8 8 5 16,-3 0 6-16,-6 3-12 16,-8-3 6-16,-11 4-7 15,-7 0 0-15,-6 2-6 16,-4 4 10-16,-2 0-4 15,0-3 0-15,0 1 0 0,-12-3 0 16,-4-3 0 0,0 0 0-16,-7-1 8 15,-3 3-6-15,-5 1-2 16,-3 0 0-16,-4 5 4 0,-2 5-12 16,1 2-60-16,2-1-54 15,6-10-205-15</inkml:trace>
  <inkml:trace contextRef="#ctx0" brushRef="#br0" timeOffset="-89566.92">8169 10062 628 0,'0'0'28'0,"0"0"43"15,0 0-21-15,0 0-40 0,0 0 3 16,0 0-13-16,-10-17-13 15,-3 17-24-15,-8 0-67 16,6 0-1-16,-3 6-57 16,3 0-161-16</inkml:trace>
  <inkml:trace contextRef="#ctx0" brushRef="#br0" timeOffset="-87936.92">3868 10543 194 0,'0'0'36'0,"0"0"17"16,0 0-11-16,0 0 1 16,-90-35 12-16,65 32-37 15,-3 3 2-15,-2 0-6 16,-3 5-11-16,-3 10 15 15,-3 5-18-15,-4 3 0 0,-2 5 17 16,1 2-14 0,2 1 5-16,9 1 3 0,6 0-5 15,7-4 14 1,9 3-12-16,8 2 0 16,3 3 22-16,0 4-10 0,17 4 20 15,6 2-17-15,4 4-10 16,3-1 7-16,4 0-20 15,0 3 0-15,7-8 2 16,1-2-2-16,3-11 0 16,7-13 0-16,9-13 0 15,12-5-6-15,0-8-6 16,-1-17-23-16,-6-6 6 16,-10-3 15-16,-7-5 13 15,-7-6-2-15,-5-2 3 0,-7-6 42 16,-11-2-29-16,-7 1 14 15,-12 1 10-15,0 4-2 16,-10 1-17-16,-13 2-7 16,-7 6-8-16,-8 2 2 15,-1 3-5-15,-7 8 0 16,-2 3 0-16,-9 5 2 16,-2 6-2-16,-4 8 0 15,2 5 1-15,3 0-7 16,7 11 6-16,9 8 0 15,11 2-8-15,10 4-8 16,14 3-28-16,7 9-13 0,0 5-27 16,1 2-21-16,12-9-219 15</inkml:trace>
  <inkml:trace contextRef="#ctx0" brushRef="#br0" timeOffset="-87766.92">3859 10851 568 0,'0'0'22'0,"0"0"37"16,0 0-55-16,0 0-4 16,0 0-46-16,0 0-54 0,-14 46-193 15</inkml:trace>
  <inkml:trace contextRef="#ctx0" brushRef="#br0" timeOffset="-86516.92">7843 8743 94 0,'0'0'47'15,"0"0"37"-15,0 0-38 16,0 0 40-16,0 0-59 16,0 0 3-16,-88-62-14 15,76 57-10-15,-3-2 17 16,0 2-6-16,-4 2-6 16,-3 2-3-16,-1 1-7 15,2 0 5-15,0 0-6 16,3 1 0-16,2 9 3 15,0 5-3-15,2 2 0 0,1 4 0 16,5 3 3 0,5 0-2-16,3 5-1 0,0 1 0 15,0 5 4-15,2 2-4 16,7 0 0-16,3 6 1 16,-2 0 3-16,2 4-3 15,-3 4-1-15,3-4 0 16,-2-3 3-16,1-8 0 15,1-8-3-15,9-8 1 16,7-8 0-16,14-9 11 16,12-3-12-16,7-9 1 15,4-18 14-15,5-10-3 16,3-10-6-16,5-7 4 16,-2-4-7-16,-6-5 31 15,-7 1-34-15,-20 3 10 0,-16 4 24 16,-17 6-29-16,-10 4 14 15,-12 3 11-15,-28 6-27 16,-21 7-3-16,-23 7 0 16,-18 14-11-16,-9 8-20 15,3 3-23-15,18 18 8 16,27 7 8-16,18 4-17 16,11 5-48-16,15-5-119 15</inkml:trace>
  <inkml:trace contextRef="#ctx0" brushRef="#br0" timeOffset="-86346.92">8011 8807 462 0,'0'0'64'16,"0"0"-49"-16,0 0-7 15,0 0 1-15,0 0-9 16,0 0-11-16,-90 82-146 15,64-57-172-15</inkml:trace>
  <inkml:trace contextRef="#ctx0" brushRef="#br0" timeOffset="-85186.92">8062 10612 113 0,'0'0'63'0,"0"0"-2"16,0 0-18-16,0 0 47 15,0 0-71-15,-81-54-18 16,62 51 3-16,-5 1-4 16,-3 2 0-16,-3 0 7 15,-2 0-7-15,-4 0 0 16,-1 5 12-16,-2 5-6 16,2 4-2-16,1 4-4 15,5 1 3-15,-2 7 8 16,3 3-7-16,8 5-4 15,1 5 12-15,6 3-12 0,7 3 5 16,7 1-5-16,1-1 0 16,0-2 0-16,6-2 3 15,12-3-3-15,5-4 7 16,12-3-7-16,7-4 0 16,3-6 5-16,8-4 0 15,7-5 2-15,4-8-6 16,8-4-1-16,2 0 0 15,-4-13 0-15,-1-5 3 0,-4-7-3 16,-5-5 0 0,-9-3 27-16,-2-4-14 0,-13-2 13 15,-8-4-4-15,-10-1-12 16,-11 1-7-16,-7-3-3 16,-1 2 0-16,-26-4-4 15,-13 5-9-15,-14 5 5 16,-12 10 8-16,-9 11-4 15,-7 10-6-15,5 7-3 16,13 0-18-16,13 7 25 16,19 10-63-16,13 2-4 15,8 1-164-15</inkml:trace>
  <inkml:trace contextRef="#ctx0" brushRef="#br0" timeOffset="-85016.92">8147 10732 472 0,'0'0'39'15,"0"0"18"-15,0 0-48 16,0 0-9-16,0 0-8 16,0 0-26-16,-55 90-117 15,36-76-116-15</inkml:trace>
  <inkml:trace contextRef="#ctx0" brushRef="#br0" timeOffset="-84836.92">8125 10917 423 0,'0'0'12'16,"0"0"-8"-16,0 0-4 15,0 0-6-15,0 0-62 16,-25 75-175-16</inkml:trace>
  <inkml:trace contextRef="#ctx0" brushRef="#br0" timeOffset="-69176.92">7263 13978 142 0,'0'0'58'16,"0"0"-9"-16,0 0-35 16,0 0 24-16,0 0 21 15,0 0-34-15,0 0-3 16,0-3-8-16,0 3-1 16,0 0 22-16,0 0-11 15,0-3-8-15,0 2-6 0,-2-2-5 16,-1 2-3-16,2 1 8 15,1 0-8-15,-3 0 2 16,3 0-4-16,0 0 0 16,0 0-1-16,0 0 2 15,0 0-1-15,0 0 0 16,0 0 2-16,0 0-2 16,0 0 0-16,0 0 0 15,0 0 0-15,0 0 2 16,0 0-2-16,0 0 0 15,0 0 2-15,0 0-2 0,0 0 0 16,0 0-8 0,0-2 7-16,0 1-22 0,0-1 23 15,0-2-5-15,0-1-8 16,4 0 3-16,-1 0 8 16,0 1 2-16,-1-1-1 15,1 2 1-15,4-2-4 16,-1 1 1-16,4 1-13 15,-3 0 15-15,2 1-19 16,-3 2 5-16,1-2 13 16,-3 1 4-16,0-1-2 15,0 1 0-15,-1-2 0 16,0 0 1-16,3-2-1 16,0 0 0-16,-2 2 1 15,0 0 1-15,0 0 0 0,-1 0-2 16,0 1 0-16,-3 0-4 15,4 1 4-15,-2 0 0 16,2-1 0-16,-1 1 4 16,1-2-4-16,1 1 0 15,0-3 0-15,1 2 3 16,-2 0-3-16,3 0 0 16,-2 2 1-16,-1 1 0 15,-1 0-1-15,0 0 0 16,-2 0 0-16,1 0 0 15,0 0 0-15,1 4 0 16,-3 4 6-16,6 0-6 0,-3 1 9 16,0-3-9-16,-2 3 0 15,1 0 1-15,-2 1-1 16,0 1 0-16,0 0 5 16,0 1-3-16,0 0 1 15,0-1-3-15,0 2 2 16,0 1-1-16,0 2-1 15,0 2 0-15,-2 1 1 16,-2 1 2-16,-1 0-3 16,-2 1 0-16,-1 1 2 15,-1 3 13-15,2-2-14 16,-3-4-1-16,7-1 6 16,0 1-4-16,1-4 2 0,-1 1-4 15,3-3 0-15,-2-1 1 16,-1 1-1-16,0-2 0 15,-1-1 1-15,0 2 3 16,-2-2-3-16,-1 4-1 16,-3-3 0-16,-2 2 9 15,2-1-7-15,-3-1-2 16,2 3 7-16,2-5-7 16,4-1 3-16,1 0-3 15,3-1 0-15,-1-1 1 16,1-1-1-16,-2 0 0 15,1 1 2-15,1-2 2 0,-1 0-4 16,1-1 0 0,-2-1 0-16,0 1 13 0,-2-3-12 15,1 2 13-15,-2 1-4 16,3-3-9-16,1 0 6 16,1 0 0-16,1 0-6 15,0 0 32-15,0 0 0 16,0 0-6-16,0 0-27 15,0-3 6-15,9-4-14 16,6-3 8-16,-2 0-17 16,4-1 12-16,2-1-10 15,-1-1 15-15,1-1-1 16,-2 4 4-16,-1 0-3 16,6 1 0-16,-3 0 0 15,6-1-1-15,0 2 1 0,3-1 0 16,-2 1 0-16,-4 5 5 15,-1 0-6-15,-3 2 1 16,-5 1 0-16,-4 0-5 16,0 0 5-16,-4 0 0 15,1 0-2-15,-2 0 5 16,-1 0-4-16,2 0 1 16,-3 0 0-16,3 0 1 15,-4 0-1-15,1 0 0 16,-2 0 13-16,0-2-6 15,0-3 17-15,0 2-24 16,0-2 5-16,-3 4-13 0,-12 1 5 16,-7 0-72-16,-9 1-13 15,-7 4-108-15</inkml:trace>
  <inkml:trace contextRef="#ctx0" brushRef="#br0" timeOffset="-67636.92">7218 14062 44 0,'0'0'54'16,"0"0"11"-16,0 0-9 15,0 0-1-15,0 0-9 16,0 0-16-16,0 0-15 16,-9-44-8-16,9 38 13 15,0 0-15-15,0 1 8 16,0-2 19-16,0 0-31 16,0-2 5-16,0-1-5 15,5 0 2-15,4-4 0 0,4 0-3 16,-1-2 0-16,1 2 7 15,-1 2-7-15,-1-1-1 16,-3 2 1-16,-3 2 0 16,3 1 13-16,-4 2-13 15,1-1 0-15,2 2 10 16,-1-2-7-16,1 4 4 16,1-1-7-16,1 2 4 15,-2 1-4-15,-1 1 0 16,2 0-4-16,-1 0 1 15,-3 1-1-15,1 6 4 16,-2 2 0-16,-1-1 3 0,1 2 4 16,0-1-7-1,0 1 0-15,1 0 2 0,3-3 0 16,1 1 1-16,-1-4-3 16,7-2 0-16,-5 1 9 15,-1 1-9-15,3-2 0 16,-7 3 2-16,-1 0 1 15,-1 3-3-15,-2 1 0 16,0 5 0-16,0 1 7 16,0 3-7-16,-9-1 0 15,2 2 6-15,1-1-3 16,0 4 0-16,1-2-3 16,1 2 1-16,-5 0 0 0,5-5-1 15,0 2 0 1,0-5 8-16,1-1-7 0,0-1 3 15,0 2-4-15,1-2 2 16,-2 1 2-16,3-1-4 16,-2 0 0-16,0 0 0 15,0 1 3-15,-2-2-2 16,0 2-1-16,-1-2 0 16,-1 1 2-16,1-2-2 15,-2 0 0-15,4-2 2 16,0 0-2-16,1 0 3 15,-3-3-3-15,3 0 0 16,3 2 0-16,-3-2 0 0,1 0 0 16,-1 2 2-16,0-1 1 15,2 0-3-15,-2-1 0 16,0 1 0-16,1 0 0 16,-2 1 0-16,3 0 0 15,1-1 0-15,0 0 4 16,0-3-6-16,0-1 2 15,0-1 0-15,0-1-1 16,0 0 1-16,0 0 0 16,0 0 3-16,0 0 0 15,0 0-4-15,0 0 1 16,0 0 0-16,4 0 5 16,7 0-5-16,2-10 0 15,6 2 3-15,0-4 1 0,0 0-2 16,6-1-2-16,0-1 0 15,0 2 2-15,-3 1-2 16,-2 5 0-16,-2-1 4 16,-4 5-2-16,0 1-4 15,-3-1 2-15,-2 2 0 16,1 0-2-16,-5 0 2 16,-2 0-2-16,1 0-1 15,-1 0 6-15,0 0-3 16,2-1 0-16,-4 1 0 15,1-1 2-15,-2 1-2 16,0-2 0-16,0 2 2 0,0 0 0 16,0 0-4-16,0 0-2 15,0 0-6-15,0 0 5 16,0 0-8-16,-5 0 4 16,-13 9-12-16,-7 1-83 15,1-7-77-15</inkml:trace>
  <inkml:trace contextRef="#ctx0" brushRef="#br0" timeOffset="-66196.93">7243 13975 151 0,'0'0'82'16,"0"0"17"-16,0 0-25 16,0 0-26-16,0 0-1 15,0 0-40-15,0-13-3 16,0 12-4-16,0 1 3 16,0-1 4-16,0-1-7 15,0-1 0-15,0 3 4 0,0-5-4 16,0-1 0-16,0 0-1 15,0-5 2-15,2 1-6 16,10-2 5-16,3-2-3 16,1-2-3-16,2 2-1 15,1 0 2-15,-2 3 4 16,-1 0 2-16,-1 6-6 16,0 0 5-16,-4-2 0 15,-1 4-4-15,-3 3 4 16,-1 0-2-16,0 0 2 15,-1 0 0-15,4 0-4 16,-5 3 2-16,1 2 2 0,-1 2-1 16,-1-2 2-16,2 3-1 15,-2-2 0-15,1 2 3 16,3 0-3-16,-2 1 0 16,1 1 0-16,0 2 0 15,0-1 0-15,-3 3 0 16,0-1 0-16,-2-1 3 15,1 2 3-15,-2-3-6 16,0 0 0-16,0 1 5 16,0-2-3-16,0 4-2 15,0-1 0-15,0 3 3 16,0 1 4-16,-3 2-7 16,-7-1 1-16,1 1 14 0,-2 1-12 15,-2 1 1-15,2-1-4 16,2 1 4-16,-1-4-1 15,4-4-3-15,0 1 0 16,0-1-1-16,-3 0 6 16,2 0-5-16,1-1 0 15,-1 1 2-15,1 0-3 16,-1-2 1-16,1 3 0 16,0-2 2-16,-1 2 3 15,1-1-5-15,0-1 0 16,3-4 0-16,0-2 0 15,3-1 0-15,0-5 0 0,0 0 6 16,0 0-6-16,-2 0 6 16,1 3-6-16,-1 0 3 15,0 1 7-15,0 0-10 16,0-1 0-16,2-1 4 16,-1-1-1-16,1-1-2 15,0 0-1-15,0 0 2 16,0 0 1-16,0 0-3 15,0 2 0-15,0-2 0 16,0 0 2-16,0 0-2 16,0 0 0-16,0 0 1 15,0 0 17-15,0 0-18 16,3 0 12-16,9-3 22 16,4-6-27-16,1-1-2 15,4-1-5-15,4-2 4 0,-1 4-2 16,-5-2-2-1,-1 8 0-15,-4-1-2 0,-3 4 5 16,-5 0-6-16,-1 0 3 16,-2 0 0-16,-2 0-9 15,1 0 9-15,1 2 0 16,-3 1-1-16,3 1 3 16,-3-1-4-16,3 0 1 15,1 0-7-15,-4-1 0 16,2 3-5-16,-1 1-4 15,-1-1 9-15,0 3-10 16,0 1-6-16,0 1-30 16,0-3-86-16,3-3-103 0</inkml:trace>
  <inkml:trace contextRef="#ctx0" brushRef="#br0" timeOffset="-66046.92">7582 14411 161 0,'0'0'126'0,"0"0"-19"15,0 0-48-15,0 0-1 16,0 0-17-16,0 0-13 16,-25-18 2-16,16 21-30 15,0 15-9-15,-3 2-61 16,0-6-156-16</inkml:trace>
  <inkml:trace contextRef="#ctx0" brushRef="#br0" timeOffset="-64636.92">9394 5003 119 0,'0'0'57'15,"0"0"-51"-15,0 0-6 16,0 0 9-16,0 0-9 16,0 0 0-16,33-24 2 15,-28 21-1-15,-2 3 2 16,-1-1-1-16,4-1-1 16,-1-2 17-16,1-1-10 15,-3 0 9-15,3-1 9 16,-3-2 17-16,4 3-31 0,-2-2 2 15,2-1-13 1,-5 5 12-16,1 0-10 0,-3 1 11 16,1 2 18-16,-1 0-25 15,0 0-7-15,0 0-26 16,2 0-77-16,2 0-2 16,-2 11 73-16,-2 1-49 15</inkml:trace>
  <inkml:trace contextRef="#ctx0" brushRef="#br0" timeOffset="-62756.92">8302 5970 41 0,'0'0'71'0,"0"0"-53"15,0 0 3-15,0 0 3 16,0 0-15-16,0 0-8 0,0 0 11 16,0 0 14-16,0-2 2 15,0 1 16-15,0-2 12 16,0 2-35-16,0 1 11 15,0 0-16-15,0 0-16 16,0 0-4-16,0 0-22 16,0 0 20-16,0 0-1 15,0 0 7-15,0 0 0 16,0 0 2-16,0 0 6 16,0 0-1-16,0 0 18 15,0 0 15-15,0 0-36 16,0 0-4-16,0 0 0 15,0 0 2-15,0 0-2 0,-3 0 0 16,0 0 0-16,0 0 7 16,2 0-6-16,-2 0 6 15,-1 0 1-15,1 0-2 16,3 0 2-16,0 0-8 16,-3 0-4-16,-3 0 2 15,1 4-13-15,-3 4 13 16,-2 0 2-16,4-3 0 15,-1-1-4-15,2-1 4 16,2 0 0-16,-2 2-1 16,0-1 2-16,0 0-1 15,1 1 0-15,1-1 0 0,-1-2-5 16,4 1 3 0,-1 1 0-16,1 1-3 15,-1 0-3-15,-1 4 8 0,-2-1 0 16,3 3 2-1,1-1-1-15,-2 0-1 0,1 2 0 16,-2-2 0-16,1 1 2 16,1 0-2-16,-2-1 0 15,3 1 1-15,-3 0 0 16,1 0-1-16,-1 0 0 16,1-3 2-16,-1 2-1 15,3-5 1-15,0 2-2 16,0-5-5-16,0 1 5 15,0-1 0-15,3 1 5 16,5 1 17-16,0 1-18 0,-2 1 0 16,1 0-4-1,-3-1 1-15,-1 2-2 0,1 1 1 16,1-3 0-16,0 1-1 16,-2-5 3-16,0 3-2 15,0-3 0-15,-1 1 0 16,3-2 2-16,0 0-2 15,-1 0 0-15,1 0 9 16,2 0-7-16,-1 0 14 16,2 0-6-16,1-7-7 15,1-2 8-15,-4 1-11 16,-1-2 0-16,0 0 13 0,-3-2-13 16,0 1 7-16,5 0-7 15,-7 0 3-15,0 0 2 16,0 0-5-16,0 3 0 15,0-1 0-15,0-2 2 16,-7 0 2-16,2 1-4 16,-4 1 3-16,-3 0 8 15,3 1-6-15,0 2 9 16,-3 0-5-16,5-2-2 16,-2 5 3-16,1-1-7 15,0 2 0-15,1-3 11 16,1 3-14-16,2-1 0 15,2 2 1-15,2 1 0 0,-2 0-2 16,-3 0-6 0,-5 0-14-16,-4 8 13 0,1 4-8 15,2 2-7-15,1 0-5 16,4-3-32-16,3 0 26 16,3-3-55-16,0-5-116 15</inkml:trace>
  <inkml:trace contextRef="#ctx0" brushRef="#br0" timeOffset="-62606.92">8212 6111 148 0,'0'0'118'0,"0"0"-76"0,0 0 37 15,0 0-79-15,0 0-24 16,0 0-89-16,-23 24-107 15</inkml:trace>
  <inkml:trace contextRef="#ctx0" brushRef="#br0" timeOffset="-57056.92">14676 8243 39 0,'0'0'28'0,"0"0"-7"0,0 0-15 16,0 0-3-16,0 0 1 15,0 0-1-15,0 0-3 16,0 0 0-16,0 0-18 16,0 0 14-16,1 0 2 15,-1 0 2-15,1 0-1 16,-1 0 1-16,0 3 0 15,0 1 0-15,0 0 0 16,0 2 0-16,0 1 0 16,-4 0 0-16,0-2-6 15,-1 1-18-15,4-5-16 16</inkml:trace>
  <inkml:trace contextRef="#ctx0" brushRef="#br0" timeOffset="-53846.92">8757 13585 0 0,'0'0'4'0,"0"0"-4"16</inkml:trace>
  <inkml:trace contextRef="#ctx0" brushRef="#br0" timeOffset="-23546.92">3655 9149 198 0,'0'0'44'15,"0"0"37"-15,0 0-19 0,0 0-14 16,0 0-2-16,0 0-16 15,0 0-25-15,0-20 2 16,0 19-2-16,0 1-5 16,0 0 0-16,0 0-12 15,0 0-131-15,-5 7-53 16,2 5 55-16</inkml:trace>
  <inkml:trace contextRef="#ctx0" brushRef="#br0" timeOffset="-15616.92">21208 7395 3 0,'86'89'3'15,"4"-6"-3"-15,7-2-6 16</inkml:trace>
  <inkml:trace contextRef="#ctx0" brushRef="#br0" timeOffset="44183.08">1595 9147 104 0,'0'0'102'16,"0"0"-82"-16,0 0 6 16,0 0 27-16,0 0-1 15,0 0-18-15,0 0-8 16,0 0-7-16,-3 0-19 16,1 0 0-16,2-2 9 15,-1 2-8-15,1-1 3 16,0 1 4-16,0-1-7 15,0 1 18-15,-2 0-14 16,2 0 4-16,0 0 2 16,0 0-11-16,0 0-41 15,0 4-196-15</inkml:trace>
  <inkml:trace contextRef="#ctx0" brushRef="#br0" timeOffset="44813.08">1750 11121 244 0,'0'0'108'0,"0"0"-88"16,0 0 4-16,0 0 42 15,0 0-23-15,0 0-1 0,0-2-27 16,0 2 15-1,0 0 13-15,0 0-19 0,0-1-4 16,0 1-20-16,0-4-29 16,13-7-76-16,7-11-306 15</inkml:trace>
  <inkml:trace contextRef="#ctx0" brushRef="#br0" timeOffset="45323.08">3661 9006 211 0,'0'0'140'16,"0"0"-45"-16,0 0-43 16,0 0-52-16,0 0-24 15,0 0-68-15,-30 39 29 0,19-19-113 16</inkml:trace>
  <inkml:trace contextRef="#ctx0" brushRef="#br0" timeOffset="45733.08">4213 11139 61 0,'0'0'50'0,"0"0"-37"16,0 0-13-16,0 0-26 15</inkml:trace>
  <inkml:trace contextRef="#ctx0" brushRef="#br0" timeOffset="46743.08">7108 5058 162 0,'0'0'80'0,"0"0"-5"0,0 0-20 15,0 0-35-15,0 0 22 16,0 0-16-16,-2 0-20 16,2 0-6-16,0 1-13 15,0 1-31-15,0 4 37 16,0 2 0-16,0 2 7 16,0 3-3-16,0 5 3 15,1 7-47-15,0 0-106 16</inkml:trace>
  <inkml:trace contextRef="#ctx0" brushRef="#br0" timeOffset="47233.08">8029 7531 509 0,'0'0'136'0,"0"0"-64"16,0 0-5-16,0 0-32 16,0 0-18-16,0 0 1 0,-25-7-18 15,25 7 0 1,0 0 0-16,-1 0-12 0,1 0-38 16,0 0-113-16,0-5-123 15</inkml:trace>
  <inkml:trace contextRef="#ctx0" brushRef="#br0" timeOffset="47843.08">11046 4708 327 0,'0'0'25'0,"0"0"-20"0,0 0 8 16,0 0 58-16,0 0 22 16,0 0-45-16,-10 8-45 15,10-2-3-15,0 11-118 16,-1 5 47-16,-5 2-172 16</inkml:trace>
  <inkml:trace contextRef="#ctx0" brushRef="#br0" timeOffset="48223.08">10720 6757 276 0,'0'0'0'0,"0"0"-21"16,0 0-108-16</inkml:trace>
  <inkml:trace contextRef="#ctx0" brushRef="#br0" timeOffset="49023.08">7721 8978 365 0,'0'0'129'16,"0"0"-22"-16,0 0-69 16,0 0 8-16,0 0-23 15,0 0-23-15,-21-21-9 16,18 45-135-16,1 7 117 15,-1 8-80-15,3-1-160 16</inkml:trace>
  <inkml:trace contextRef="#ctx0" brushRef="#br0" timeOffset="50813.08">7983 13041 300 0,'0'0'72'0,"0"0"22"15,0 0-22-15,0 0-30 16,0 0 14-16,0 0-34 15,-4 2-22-15,-7 13-1 0,-6 9-13 16,4 6-32-16,0 4 14 16,1 2-70-16,3-3-111 15</inkml:trace>
  <inkml:trace contextRef="#ctx0" brushRef="#br0" timeOffset="51443.08">7921 15529 313 0,'0'0'76'15,"0"0"-12"-15,0 0-51 16,0 0-12-16,0 0 37 15,0 0 22-15,0-7-38 16,0 5-6-16,0 2-15 16,0 0 4-16,0 0-10 15,4-2-77-15,-3-9-227 16</inkml:trace>
  <inkml:trace contextRef="#ctx0" brushRef="#br0" timeOffset="51973.08">10414 13221 247 0,'0'0'58'0,"0"0"35"15,0 0-35-15,0 0-15 16,0 0 14-16,0 0-57 16,-20-17-2-16,16 20-47 15,3 13 32-15,1 8 1 16,0 4-50-16,0 4-67 16,6 0-76-16</inkml:trace>
  <inkml:trace contextRef="#ctx0" brushRef="#br0" timeOffset="52443.08">11089 15227 340 0,'0'0'148'0,"0"0"-73"16,0 0-17-16,0 0-44 15,0 0 0-15,0 0-14 16,-30-30 0-16,28 29 1 16,2 1-1-16,-1 0-5 0,-2 0-164 15,-1 5-39 1</inkml:trace>
  <inkml:trace contextRef="#ctx0" brushRef="#br0" timeOffset="53543.08">14309 7248 264 0,'0'0'48'15,"0"0"-8"-15,0 0 42 16,0 0-57-16,0 0-1 16,0 0 6-16,12-32-9 15,-3 23 0-15,-3 0-21 16,-2 1 4-16,-2 8-3 15,-2 0-1-15,0 9-166 16,0 13 47-16,0 7-125 16</inkml:trace>
  <inkml:trace contextRef="#ctx0" brushRef="#br0" timeOffset="58443.08">14596 9892 233 0,'0'0'15'16,"0"0"-12"-16,0 0-3 16,0 0-14-16,0 0-25 0,0 0-9 15,0 0-8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16T04:16:36.8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8212 3021 280 0,'0'0'41'0,"0"0"38"16,0 0-20-16,0 0 45 15,0 0-8-15,4-82-62 16,-3 65 14-16,-1 2 14 16,0 0-35-16,0 4 14 15,0 3-3-15,0-1-23 16,0 4-3-16,0-1-12 0,0 3 12 16,0 2-12-16,0-1 3 15,0 2-4-15,0 0 1 16,0 0-5-16,0 9-8 15,0 20-12-15,2 17 24 16,1 15-2-16,-3 11 3 16,0 8-6-16,0-3 6 15,0-7 0-15,0-14 8 16,2-14-7-16,11-12 3 16,0-10-4-16,2-5 0 15,5-7 2-15,5-8 5 16,9 0-7-16,14-25 0 15,4-6-3-15,6-4-53 0,-5-2-51 16,-9 4-44-16,-14 4-8 16,-18 6-147-16</inkml:trace>
  <inkml:trace contextRef="#ctx0" brushRef="#br0" timeOffset="240.84">8222 3013 576 0,'0'0'20'16,"0"0"21"-16,0 0 2 15,97-92 23-15,-60 66-23 16,3 6-26-16,5 7-14 15,1 1-3-15,5 6-105 16,-8 1-31-16,-10 2-138 16</inkml:trace>
  <inkml:trace contextRef="#ctx0" brushRef="#br0" timeOffset="730.71">8262 3367 437 0,'0'0'69'16,"79"-10"-21"-16,-34-2 21 15,-2-3 22-15,2-6-37 16,3-3-19-16,-1-6-5 16,3-3-28-16,2-4 6 15,1-7-6-15,-5-3-2 16,-6 1-2-16,-15 2-6 15,-15 7 8-15,-12 7-5 16,0 7 5-16,-14 9-1 16,-5 8-8-16,1 3 2 15,5 3 3-15,-1 0-7 16,7 17-6-16,2 9 14 0,5 10-10 16,0 8 10-16,12 4-3 15,18 0 12-15,13-6-8 16,11-9 2-16,-2-5 0 15,-6-9 4-15,-14-3-3 16,-15-4-1-16,-10 0 0 16,-7 2 6-16,-5 5 2 15,-23 7-8-15,-20 7 0 16,-16 3 0-16,1-2 0 16,8-4-27-16,16-10 0 15,19-9-10-15,18-11-41 0,2 0 28 16,30-24-45-1,22-16-153-15,15-10 35 0</inkml:trace>
  <inkml:trace contextRef="#ctx0" brushRef="#br0" timeOffset="1081.83">9406 2962 328 0,'0'0'137'0,"0"0"-41"16,0 0-2-16,-37-78 9 15,18 57-43-15,5 0-7 16,2 4-2-16,3 7-28 16,5 4 3-16,2 6-26 15,1 0-1-15,1 0-8 0,0 0-20 16,0 6-40 0,0 15 17-16,0 13 52 0,0 7 3 15,-2 3-3-15,-4-1 0 16,2-3-1-16,-1-8 1 15,0-4 0-15,3-5 0 16,-1-2 4-16,-3 2-3 16,-5-3-1-16,-2 2 0 15,-5 1 3-15,-4 1-3 16,-1 2-1-16,0-2-3 16,0-5-40-16,4-1-9 15,-5-4 5-15,-4 3-42 16,-7 0-10-16,-5 0-186 15</inkml:trace>
  <inkml:trace contextRef="#ctx0" brushRef="#br0" timeOffset="1330.17">8498 3687 487 0,'0'0'65'0,"0"0"86"15,0 0-112-15,0 0-28 16,0 0 21-16,0 0-16 16,52-7-6-16,14-18 31 0,17-14-21 15,17-2 4-15,10-5-7 16,10 2-14-16,10 4-6 16,8 3-1-16,2 0-119 15,-7-3-97-15,-28-2-346 16</inkml:trace>
  <inkml:trace contextRef="#ctx0" brushRef="#br0" timeOffset="1913.5">6542 4655 407 0,'0'0'225'0,"0"0"-179"16,-101 13-22-16,64 27-18 15,1 10 8-15,12 13-14 16,12 2 2-16,12 5-9 0,5 3 7 15,21-1 0-15,6-7 2 16,5-13-2-16,6-20-1 16,7-23-35-16,19-11 2 15,15-39 31-15,15-21-88 16,5-14-74-16,-5-7-107 16</inkml:trace>
  <inkml:trace contextRef="#ctx0" brushRef="#br0" timeOffset="2347.98">7162 4741 42 0,'0'0'131'0,"0"0"74"15,0 0-123-15,0 0 50 16,0 0 2-16,-84-42-96 16,72 67-38-16,6 14 9 0,1 17-17 15,5 9 15-15,0 5-7 16,0 1 16-16,6-8-13 16,4-10-2-16,-3-15-1 15,0-14 5-15,-2-14 3 16,-2-10-4-16,-2 0 4 15,-1-19 76-15,3-23-84 16,0-18-33-16,-1-12-43 16,2-8 28-16,-3-3 15 15,0 4-6-15,8 6-29 16,-2 13 65-16,8 14-26 16,0 14 29-16,7 10 9 15,1 12-1-15,1 10-14 0,-2 10 6 16,-6 29-7-1,-8 19 4-15,-8 12 2 0,0 3 1 16,-12-10 0-16,-6-15 4 16,2-14-1-16,-1-10-3 15,-2-3 0-15,-5-5 6 16,0-4-5-16,0-5 8 16,3-7 55-16,2 0-19 15,2 0-7-15,7-5-38 16,10-11-36-16,6-12-126 15</inkml:trace>
  <inkml:trace contextRef="#ctx0" brushRef="#br0" timeOffset="2529.8">7625 4570 576 0,'0'0'113'0,"0"0"-63"15,0 0 48-15,0 0-44 16,0 0-20-16,-82-24-2 16,82 24-32-16,0 21-63 15,0 21-15-15,3 1-88 16,3-7-185-16</inkml:trace>
  <inkml:trace contextRef="#ctx0" brushRef="#br0" timeOffset="2700.04">7558 5277 687 0,'0'0'46'16,"0"0"47"-16,0 0 11 16,0 0-41-16,0 0-63 15,0 0-69-15,9-6-94 16,6-32-169-16</inkml:trace>
  <inkml:trace contextRef="#ctx0" brushRef="#br0" timeOffset="3862.72">9391 2802 264 0,'0'0'74'0,"0"0"16"15,0 0-13-15,0 0-46 16,0 0 9-16,0 0-5 15,6-59 28-15,-6 56-21 16,0-2-12-16,0 2 27 16,0 0-21-16,0-2-29 0,0 5 9 15,-1-1-10 1,-1 1 1-16,-1 0-4 0,-6 0-3 16,-6 1-1-16,-7 17-8 15,-1 4-9-15,-2 5 13 16,-2 2-4-16,1 1 9 15,0 1-3-15,6-1 4 16,4-3-1-16,6-5 0 16,8-1-4-16,2-2-9 15,0-2 13-15,14-3-8 16,11 0 4-16,7-3 8 16,0 0-1-16,-2-4-3 15,-6 0 1-15,-7-1-2 16,-9 1 1-16,-6 0-1 15,-2 5-4-15,-2 5 9 0,-23 8-4 16,-6 5 0-16,-11 2 1 16,3-3 6-16,8-4-7 15,6-10 0-15,6-2 3 16,2-5-3-16,1-2 4 16,0-2-2-16,4 0 1 15,-1-2 26-15,6-2-29 16,-1 0 0-16,5 1 1 15,-3 5-1-15,0 2-96 16,2-1-103-16,1-7-150 16</inkml:trace>
  <inkml:trace contextRef="#ctx0" brushRef="#br0" timeOffset="15702.41">8544 4539 445 0,'0'0'116'0,"0"0"-13"16,0 0-7-16,0 0-26 16,0 0-27-16,0 0 14 15,0 0-38-15,0 0-9 16,0-4 10-16,0 4-19 16,0 0 1-16,0 0-2 15,0 0-4-15,0 4-7 16,0 16-4-16,0 14 15 0,0 21-3 15,0 12 6 1,0 3-3-16,0 0 0 0,0-8 1 16,0-6-6-16,0-7 5 15,0-7-3-15,0-5 1 16,0-6-14-16,0-8 0 16,0-4-18-16,3-5-30 15,3-6-10-15,0-8-96 16,3 0-114-16</inkml:trace>
  <inkml:trace contextRef="#ctx0" brushRef="#br0" timeOffset="15953.18">8974 4913 660 0,'0'0'105'15,"0"0"-64"-15,0 0-28 16,0 0 28-16,0 0-39 16,0 0 9-16,92-46-22 15,-44 32 10-15,7-1-65 16,10-6-81-16,3-7-88 15</inkml:trace>
  <inkml:trace contextRef="#ctx0" brushRef="#br0" timeOffset="16583.33">9638 4613 427 0,'0'0'187'0,"0"0"-101"16,0 0 1-16,0 0-4 16,0 0-60-16,0 0-7 15,-13-65-9-15,16 48-7 16,12 0 5-16,5-1-9 16,5 2 4-16,1 2 0 15,2 6-5-15,2 4-5 16,-4 4-18-16,-5 4-40 0,-7 18 19 15,-10 7 26 1,-4 8-23-16,-7 6 29 0,-16 3 15 16,-5 1-21-16,3-2 22 15,7-6 1-15,10-9 0 16,7-5-7-16,1-5 6 16,3 2 1-16,18-4-6 15,3-1 13-15,4-2-6 16,0-3 2-16,2 2 5 15,-3 1 7-15,-6 0-15 16,-2-3 0-16,-10-4-2 16,-9 1 1-16,0-1 1 15,-9 8 5-15,-21 8-5 16,-10 3 17-16,-9 1-17 0,0-4 0 16,1-6 4-16,14-7-3 15,17-7-1-15,13-4 0 16,4-1 0-16,21-24-119 15</inkml:trace>
  <inkml:trace contextRef="#ctx0" brushRef="#br0" timeOffset="16802.67">10195 4843 603 0,'0'0'170'16,"0"0"-132"-16,0 0-19 15,0 0-3-15,117-77-16 16,-56 46-3-16,7 1-65 16,-1-7-115-16,-11 4-321 15</inkml:trace>
  <inkml:trace contextRef="#ctx0" brushRef="#br0" timeOffset="17267.97">10851 4311 513 0,'0'0'173'0,"0"0"-50"16,0 0-87-16,0 0-36 15,0 0-1-15,0 0-4 16,-22 55 5-16,21-4 0 0,1 10 12 15,0 9-10-15,0 5 4 16,14-3-6-16,11-10-32 16,10-17-17-16,6-23 17 15,10-21 5-15,-4-1 17 16,-10-18 4-16,-10-6 2 16,-12-1 4-16,-15 1 0 15,0 3 12-15,-27 7-12 16,-23 6-1-16,-15 3-9 15,-2 4 10-15,12 1 25 16,19 0 34-16,17 0-54 16,14 0-5-16,5 14-94 15,15-1-35-15,21-8-128 0</inkml:trace>
  <inkml:trace contextRef="#ctx0" brushRef="#br0" timeOffset="17491.81">11283 4624 682 0,'0'0'142'15,"0"0"-142"-15,0 0 0 16,0 0 10-16,0 0-2 15,104-34-3-15,-42 14-5 0,4 0-61 16,0-4-52-16,1-5-126 16</inkml:trace>
  <inkml:trace contextRef="#ctx0" brushRef="#br0" timeOffset="17847.84">11711 4286 677 0,'0'0'141'16,"0"0"-95"-16,0 0-13 16,0 0-33-16,0 0 0 15,105-71-1-15,-64 71 2 16,5 0-6-16,-2 3 2 15,-1 14 3-15,-3 8-5 16,-6 1 5-16,-6 6 0 16,-8 2-5-16,-7 5 9 15,-11 9-8-15,-2 5 2 16,-12 8 2-16,-12 3-11 16,-3-5-9-16,3-10 3 15,1-8-2-15,4-14-8 16,0-7-9-16,4-8-45 0,2-10-67 15,4-2-145-15</inkml:trace>
  <inkml:trace contextRef="#ctx0" brushRef="#br0" timeOffset="18048.93">11784 4632 594 0,'0'0'187'0,"0"0"-141"15,0 0-28-15,0 0-18 16,0 0 0-16,98-36 8 16,-53 24-5-16,4-5 6 15,0 0-9-15,-1 1-2 16,0-1-2-16,-9-3-111 16,-13-4-75-16</inkml:trace>
  <inkml:trace contextRef="#ctx0" brushRef="#br0" timeOffset="18781.55">13026 3992 450 0,'0'0'94'0,"0"0"6"16,0 0-100-16,0 0-10 16,0 0 10-16,14 82 3 15,8-19 61-15,2 12-26 16,-5 14-20-16,2 10-3 15,-4 5-14-15,-1 5 7 16,3 0-8-16,-2-6-23 16,-1-8-14-16,-5-12-77 0,-4-11-33 15,-4-15-109 1</inkml:trace>
  <inkml:trace contextRef="#ctx0" brushRef="#br0" timeOffset="19561.98">13885 4397 650 0,'0'0'66'15,"0"0"-66"-15,0 0 0 16,-37 128 2-16,15-50 2 15,-2 2 4-15,6-6-8 0,3-20 0 16,7-21 0-16,7-20 0 16,1-12 0-16,0-1 45 15,0-15 48-15,0-28-54 16,4-19-39-16,17-11-21 16,4-5 13-16,4 8-64 15,1 12-46-15,6 11 19 16,-2 14 64-16,0 15 33 15,-2 14-3-15,-9 4 5 16,-6 14 0-16,-7 20 7 16,-2 9-6-16,-4 6 12 15,2 0-6-15,6-5 3 16,8-9-10-16,10-11 2 0,5-11 13 16,7-13-11-16,2-7 4 15,9-27 6-15,5-13-12 16,0-10-2-16,0-9-65 15,-5-1-73-15,-4 2-46 16,-7 4 184-16,-2 10 19 16,-7 10 62-16,-2 7-20 15,-6 11 1-15,-5 12-22 16,-4 8-15-16,-7 3-7 16,-2 8-13-16,1 15 4 15,-1 7 13-15,0 2-7 16,1-2 1-16,3-4-7 0,-2-7-5 15,1-8 20-15,-2-5-20 16,-5-4 2-16,-3-2-2 16,0 0 3-16,0 0 55 15,0-3 39-15,0-10-60 16,-3-4-30-16,-12 2-11 16,0 7 0-16,2 3 5 15,5 5-3-15,0 0-2 16,-6 23-21-16,-7 15 21 15,-3 16-4-15,0 7 4 16,9 3-11-16,14 1-36 16,1-7 1-16,33-12 3 15,20-24-25-15,16-22-9 16,14-10 43-16,8-32-32 0,5-13-43 16,-5-10-17-16,-12-3-59 15</inkml:trace>
  <inkml:trace contextRef="#ctx0" brushRef="#br0" timeOffset="19916.56">15408 4250 119 0,'0'0'164'15,"0"0"-69"-15,0 0 112 16,-62-75-16-16,38 75-102 16,-3 3-41-16,-6 29-48 15,-6 18 0-15,-1 13 3 16,1 6-1-16,11 3-2 16,11-5 0-16,13-12 2 15,4-14-5-15,0-19 3 16,0-12-7-16,0-10 7 15,14-21 1-15,16-25-1 0,14-20-10 16,3-11-9 0,-6 2 19-16,-17 6-11 0,-9 10-4 15,-8 8 11-15,-2 13 8 16,-1 11 6-16,-1 11 17 16,2 12-13-16,-2 4-13 15,3 4-1-15,1 23 0 16,-1 17-14-16,-4 14 14 15,-2 12 0-15,0 3-1 16,-6-8-3-16,0-9 1 16,3-18-15-16,0-13-5 15,3-11 20-15,0-8-11 0,0-3-45 16,-3-3-97-16,-8-14-40 16</inkml:trace>
  <inkml:trace contextRef="#ctx0" brushRef="#br0" timeOffset="20119.85">15089 4411 599 0,'0'0'118'0,"0"0"-51"16,0 0-55-16,0 0-12 15,0 0 0-15,0 0 8 16,115-17-7-16,-42-2-1 0,5-3 0 15,2-6-3 1,-4 2-42-16,-6-6-92 0,-13-2-181 16</inkml:trace>
  <inkml:trace contextRef="#ctx0" brushRef="#br0" timeOffset="20314.6">15760 4092 151 0,'0'0'565'16,"0"0"-434"-16,0 0-70 0,0 0-8 15,0 0-17-15,0 0-32 16,5 0-4-16,1 11-55 16,3 20-9-16,1-5-72 15,-5-4-233-15</inkml:trace>
  <inkml:trace contextRef="#ctx0" brushRef="#br0" timeOffset="20484.75">15729 4580 765 0,'0'0'98'0,"0"0"-43"15,0 0-16-15,0 0 0 0,0 0-29 16,0 0-10-1,-6 0-8-15,6 0-73 0,-3-4-162 16,-1-13-314-16</inkml:trace>
  <inkml:trace contextRef="#ctx0" brushRef="#br0" timeOffset="39775.69">16502 4199 249 0,'0'0'37'0,"0"0"19"0,0 0 41 16,0 0-35-16,0 0-22 15,0 0-16-15,0 0-3 16,-12-17-12-16,7 13-8 16,5-1 28-16,-4-1-27 15,1 2 9-15,1-1 9 16,1 0-15-16,1 1 9 15,0-5-6-15,0-1-7 16,10-7 10-16,10-3-4 16,6-3-4-16,6-5 2 15,2 3-2-15,2 3 4 16,1 6-7-16,-1 7 1 16,1 9-5-16,-2 0 4 15,-10 17-3-15,-11 13 2 16,-14 15 2-16,-6 10-6 0,-36 11 5 15,-14 8 0-15,-5-1 7 16,3-9-7-16,8-12 0 16,14-17 0-16,13-15 6 15,10-10-8-15,8-6 2 16,2-1 0-16,3-3 1 16,0 0 2-16,6 0-3 15,23-15 16-15,10-8 10 16,4-1-6-16,1 2-20 0,1 2 1 15,-5 9-1 1,-1 2 0-16,-4 3-3 16,-4 6-6-16,-4 0-44 0,-6 0-20 15,-8 0-32-15,-9 6-136 16</inkml:trace>
  <inkml:trace contextRef="#ctx0" brushRef="#br0" timeOffset="40005.91">17270 4353 482 0,'0'0'139'0,"0"0"-117"0,0 0-16 15,0 0 32-15,0 0-11 16,0 0-25-16,-24 55 8 15,15-34-10-15,3 3 0 16,-2 4-1-16,-5 2-2 16,-2-3-142-16,-4-9-282 15</inkml:trace>
  <inkml:trace contextRef="#ctx0" brushRef="#br0" timeOffset="40658.93">17619 3814 492 0,'0'0'119'16,"0"0"-108"-1,0 0-10-15,0 0 15 0,0 0 27 16,9 78 21-16,12-40-31 16,8-1-21-16,9-4 18 15,9-5-29-15,9-9 2 16,9-7 3-16,4-9-2 16,1-3-8-16,-9-8 3 15,-15-9-9-15,-16-2 1 16,-15 0 14-16,-12-1-5 15,-3 0 2-15,0-2 1 16,-16 2-6-16,-8 0-2 0,2 6-2 16,5 3-1-16,7 5 8 15,7 3 0-15,3 0 5 16,0 3-5-16,0 0-5 16,11 0-1-16,8 9 6 15,3 8 6-15,3 6-4 16,-1 7-2-16,2 4 4 15,0 3-2-15,4 1 2 16,0-1-4-16,-3-5 0 16,-5-6-6-16,-5-6 6 15,-7 0-57-15,-5-4-49 16,-5-10-134-16</inkml:trace>
  <inkml:trace contextRef="#ctx0" brushRef="#br0" timeOffset="40862.98">18665 4170 609 0,'0'0'25'0,"0"0"-10"15,0 0-6-15,-23 72 6 16,14-44-7-16,8 1-8 15,1 2 0-15,1-4-33 0,17-6-75 16,5-11-209 0</inkml:trace>
  <inkml:trace contextRef="#ctx0" brushRef="#br0" timeOffset="41240.79">19045 3805 560 0,'0'0'32'15,"0"0"71"-15,0 0-7 16,0 0-50-16,0 0-44 16,0 0-4-16,23-8 1 15,9 48 1-15,3 9 2 0,5 6 2 16,0-1-2-16,-2-7-2 15,-6-10 0-15,-12-6 0 16,-7-7 0-16,-7-7 0 16,-6 0 2-16,0-5 2 15,-5-3-1-15,-14-2-3 16,-2-1 1-16,-8-1 8 16,-2 0-9-16,-6-1 0 15,-5-2-1-15,-1-2-27 16,0 0 7-16,7 0-31 15,14 0-19-15,17-11-2 16,5-13-101-16,28-10-269 0</inkml:trace>
  <inkml:trace contextRef="#ctx0" brushRef="#br0" timeOffset="41494.65">19145 3737 159 0,'0'0'433'16,"0"0"-308"-16,0 0-17 16,0 0-94-16,0 0-9 15,0 0-2-15,76-24 30 16,-12 13 7-16,5 0-40 16,-1-1 5-16,-7 0-2 0,-5 0 1 15,-10 2-4 1,-12 0 0-16,-9 0-21 0,-8 0-20 15,-11 4-43-15,-6 2-12 16,-3 4 16-16,-30 0-205 16</inkml:trace>
  <inkml:trace contextRef="#ctx0" brushRef="#br0" timeOffset="45887.08">16323 4891 184 0,'0'0'128'0,"0"0"-69"15,0 0 61-15,0 0-2 16,0 0-9-16,0 0-18 16,0 0-78-16,-15-7 13 15,11 4 24-15,3-1-31 16,-2 2 4-16,3 1-12 15,-1 1-9-15,1 0 18 16,0 0-19-16,0 0-1 0,0 0 0 16,0 0 7-16,0 0-16 15,0-2 8-15,22-3-1 16,16-5-6-16,15-6 9 16,8-6-1-16,7-8 0 15,9-7 6-15,3-2-15 16,-8 1 3-16,-9 6-7 15,-20 13 9-15,-17 8-23 16,-16 8-23-16,-10 3-25 16,-29 14-169-16,-24 13-157 15</inkml:trace>
  <inkml:trace contextRef="#ctx0" brushRef="#br0" timeOffset="46336.41">16506 5293 545 0,'0'0'187'0,"0"0"-67"16,0 0-76-16,0 0-14 15,0 0-29-15,0 0 1 0,82-39-2 16,-38 23 3 0,-1 7-6-16,-6 8 3 0,-6 1-1 15,-4 2-5-15,-10 17 2 16,-10 6-13-16,-7 8-7 16,-19 4 6-16,-13 4 2 15,-5-2-30-15,3-4-3 16,4-5 26-16,7-10 0 15,13-8 20-15,3-5 0 16,5-7 4-16,2 0-6 16,0 0-1-16,0 0-2 15,13 0 8-15,16 0 9 0,13-17 25 16,10-8-18 0,16-2-13-16,6 1 14 0,6 0-5 15,-1 2-8-15,-4 0-8 16,-11-3-65-16,-13-2-112 15</inkml:trace>
  <inkml:trace contextRef="#ctx0" brushRef="#br0" timeOffset="47019.43">17573 4751 409 0,'0'0'127'0,"0"0"-69"15,0 0 30-15,0 0-40 16,0 0-21-16,0 0 1 16,14 1-27-16,22-11 17 0,16-8 28 15,11-6-33-15,4-1 14 16,8-1-25-16,10-2-2 16,6 0 8-16,4 5-5 15,-2-4-3-15,-13 5 0 16,-15 2 6-16,-16 5-14 15,-21 4 1-15,-14 7-15 16,-12 4 10-16,-2 0-54 16,-24 13-34-16,-25 12-33 15,-16 2-256-15</inkml:trace>
  <inkml:trace contextRef="#ctx0" brushRef="#br0" timeOffset="48119.31">17601 3764 17 0,'0'0'287'0,"0"0"-247"16,0 0 43-16,0 0 9 15,0 0-65-15,0 0 26 16,-6-32 40-16,4 32-76 15,2 0 35-15,0 0-9 16,0 0-29-16,0 0 10 16,0 0-24-16,0 0 0 15,0 10-4-15,2 10 5 16,9 6-1-16,0 3 0 16,3 7 5-16,-1 6-1 0,-1-2-4 15,-1-2 0-15,0-2 3 16,-1-10-2-16,1-2-1 15,0-5 0-15,-2-2 2 16,2-5-1-16,-1-2-1 16,2-6 0-16,1-1-1 15,2-3 6-15,4 0-5 16,5-1 0-16,4-15 3 16,5-4 8-16,3-3-11 15,0-2 0-15,-2 4 2 16,-5 6 1-16,-10 4-3 15,-10 6 0-15,-5 2 3 0,-2 0-4 16,-2 3 1-16,1 0 0 16,1-2 0-1,-2 2 1-15,2-1-2 0,-2 1-1 16,1 0-19-16,5 0 16 16,0 0-14-16,6 0 17 15,-1 0-1-15,2-2-6 16,0-2-16-16,2-1-44 15,1-3-27-15,-1-3-46 16,-3-3-216-16</inkml:trace>
  <inkml:trace contextRef="#ctx0" brushRef="#br0" timeOffset="48421">18180 3677 421 0,'0'0'114'15,"0"0"14"-15,0 0-44 16,0 0-11-16,0 0-57 16,0 0-9-16,-35-34-7 15,35 46 0-15,0 18 0 16,0 15 0-16,8 13 2 15,8 7 18-15,5 2-20 0,2-6 0 16,3-10 5 0,1-9-4-16,-3-10 2 0,-5-8-3 15,-2-5 4-15,-2-5-9 16,-4 0 5-16,-3-4-89 16,-8-10-156-16</inkml:trace>
  <inkml:trace contextRef="#ctx0" brushRef="#br0" timeOffset="49166.9">18208 4902 469 0,'0'0'140'0,"0"0"-54"16,0 0-44-16,0 0-19 0,0 0-22 16,0 0-1-16,-34 40 0 15,25 4 43-15,0 7-18 16,3 7-7-16,3 2 3 15,3-2-17-15,0-5-1 16,6-6-3-16,12-8 4 16,9-11-13-16,7-8 8 15,10-13-29-15,4-7-8 16,3-7-31-16,-5-15 6 16,-9-1 15-16,-14 2 31 15,-13 1 17-15,-10 6 5 16,-9 2 32-16,-23 3 7 15,-12 1-42-15,-6 3 40 16,-2 2 26-16,7 1-17 16,15 2-1-16,11 0-47 0,10 0-3 15,9 5-7-15,0 12-79 16,6 0-21-16,19-9-77 16</inkml:trace>
  <inkml:trace contextRef="#ctx0" brushRef="#br0" timeOffset="53795.78">19090 4646 139 0,'0'0'31'15,"0"0"37"-15,0 0 1 16,0 0-40-16,0 0 31 16,0 0-2-16,0 0-17 15,-3-16 24-15,1 16-23 16,2 0-8-16,-1 0 12 16,-1 0-33-16,2 0 3 15,-1 0 3-15,1 0-16 16,0 0 17-16,-2 0 3 15,2 0-4-15,-1 0 15 16,1 0-25-16,0 0 18 16,0 0-1-16,0 0-19 15,0 0 5-15,0-3-12 0,15-6 0 16,22-2-2-16,15-9 2 16,15 0 0-16,5-5 0 15,3-2 3-15,-4 4-2 16,-4-2-1-16,-10 6 0 15,-14 2-4-15,-10 6 4 16,-11 0-5-16,-10 7 3 16,-8-1-15-16,-4 2 16 15,0 0 1-15,0 1-39 16,-22 2-40-16,-8 0-112 16,-9 6-296-16</inkml:trace>
  <inkml:trace contextRef="#ctx0" brushRef="#br0" timeOffset="54361.68">19401 5075 534 0,'0'0'86'0,"0"0"-65"0,0 0 22 16,73-72-1-16,-37 50 21 15,3 2-30-15,1 6-26 16,-2 4 4-16,-6 7-11 15,-4 3 0-15,-7 0 0 16,-5 16 5-16,-6 8-10 16,-10 12 3-16,-3 10-22 15,-24 7 4-15,-12 5-24 16,-4-2-9-16,4-8 4 16,4-12 28-16,12-11 12 15,7-8 4-15,7-11 5 16,6-3 3-16,3-3-2 15,0 0 26-15,0 0 25 0,0 0-22 16,7 0-4-16,14-5-9 16,9-7 16-16,2-4-1 15,6 1-32-15,-2 1 1 16,0 1 2-16,-2 4-1 16,2 1 0-16,-5 1-2 15,-1 2 0-15,-6 3-7 16,-6 0-14-16,-10 2-62 15,-3 0-7-15,-5 0-68 16,0 0-132-16</inkml:trace>
  <inkml:trace contextRef="#ctx0" brushRef="#br0" timeOffset="54534.69">19943 5300 29 0,'0'0'568'0,"0"0"-494"16,0 0 17-16,0 0-43 15,0 0-39-15,0 0-9 16,-47 7-147-16,38-4-211 16</inkml:trace>
  <inkml:trace contextRef="#ctx0" brushRef="#br0" timeOffset="105644.44">6232 6466 359 0,'0'0'135'0,"0"0"-108"16,0 0 63-16,0 0-4 16,0 0-34-16,0 0-33 15,0 0 14-15,0-41-12 16,6 20-6-16,-1-1-4 15,1-3 29-15,0-2-37 16,2-4 21-16,0-2-24 16,-2-4 0-16,0-1 5 15,0-2-5-15,-6 2 0 0,0 7-1 16,0 11 0-16,-21 6-1 16,-4 7-11-16,-4 7 4 15,-2 0 5-15,6 15-9 16,2 16 6-16,5 13 6 15,9 10 1-15,9 7-7 16,2 0 7-16,23-1 0 16,15-10-2-16,7-8 2 15,3-15 0-15,-4-5-4 16,-10-5 9-16,-12-5-7 16,-12 0 2-16,-10 3 0 15,-2 5 0-15,-27 5 1 16,-21 6-2-16,-16 3-6 0,-8-1-36 15,-1-7 18-15,12-9-11 16,18-10 36-16,25-7-4 16,18 0 4-16,7-17-91 15,28-10-174-15</inkml:trace>
  <inkml:trace contextRef="#ctx0" brushRef="#br0" timeOffset="106563.45">6691 6511 218 0,'0'0'268'15,"0"0"-267"-15,0 0 28 16,0 0 89-16,0 0-30 16,0 0-27-16,69-49-15 15,-54 34-23-15,-3 1 17 16,-3 0-29-16,1 3-6 16,-4-2 24-16,-4 3-16 15,-1-1 0-15,-1 0-4 0,0 1-3 16,-1 0-2-1,-10 5-4-15,-2 3-10 0,-1 2 7 16,-3 5-10-16,-4 17 5 16,0 6 0-16,6 3 0 15,9 1 3-15,6 0-2 16,0-5 5-16,21 1-7 16,13-8 7-16,8-6-19 15,12-10 8-15,8-4-20 16,9-9 29-16,1-19-36 15,-3-8 22-15,-5-3 8 16,-13-3-24-16,-12-1 34 0,-17 4-1 16,-13 6 4-1,-9 6 26-15,-9 10 27 0,-19 6-14 16,-7 10-25-16,2 1-17 16,4 7 0-16,8 20 0 15,9 2 0-15,6 7-6 16,6-2 6-16,0 1 0 15,13-5-3-15,13-8 6 16,3-8-3-16,4-10 0 16,2-4 1-16,-5-1 1 15,-4-14-2-15,-9 0 0 16,-2 3 6-16,-11 5-5 16,-1 4 9-16,-3 3 22 15,0 0-31-15,-1 6-1 16,-8 19 0-16,-3 8 0 0,7 7-6 15,5 5 10-15,0 8-4 16,15 10 0-16,9 0 0 16,2 2-1-16,-1-8 1 15,-4-10 0-15,-6-13 2 16,-2-13 0-16,-7-12-2 16,-1-5 0-16,-5-4 1 15,2-4 7-15,0-21-8 16,3-12 0-16,-4-6-5 15,-1-2 10-15,0 3-5 16,3 8 0-16,1 3 1 16,4 9-4-16,-1 4 3 0,4 3-20 15,4 3 6 1,-1 1-35-16,11 2-15 0,-2 2-16 16,-2-2-80-16,-6 1-247 15</inkml:trace>
  <inkml:trace contextRef="#ctx0" brushRef="#br0" timeOffset="106969.37">7883 6183 635 0,'0'0'107'0,"0"0"12"0,0 0-96 16,0 0 30-16,0 0-42 15,0 0 24-15,-32-63-5 16,32 63-27-16,0 0 3 16,0 0-6-16,0 4-14 15,0 15-19-15,0 17 14 16,0 10-16-16,0 4-101 15,0-8-109-15</inkml:trace>
  <inkml:trace contextRef="#ctx0" brushRef="#br0" timeOffset="107129.99">7929 6558 737 0,'0'0'91'0,"0"0"-91"0,0 0-49 16,0 0-122-16,0 0 11 15</inkml:trace>
  <inkml:trace contextRef="#ctx0" brushRef="#br0" timeOffset="107626.96">6229 7031 239 0,'0'0'292'15,"0"0"-157"-15,0 0-18 0,0 0-52 16,0 0-19-1,0 0-33-15,-40-7-1 0,52 3-6 16,22-3-4-16,24-3 3 16,20-4-5-16,22-5 0 15,19-3-1-15,12-7 1 16,4-2 0-16,-6 1-1 16,-16 4 1-16,-13 2-1 15,-22 4-6-15,-17 6 7 16,-23 4-4-16,-19 6 4 15,-10 3-15-15,-9 1-40 16,-1 7-39-16,-26 15 29 16,-20 2-84-16</inkml:trace>
  <inkml:trace contextRef="#ctx0" brushRef="#br0" timeOffset="113620.28">8619 6221 164 0,'0'0'123'0,"0"0"10"16,0 0-60-1,0 0-31-15,0 0-21 0,0 0 59 16,-9-72-38-16,6 63-33 16,-2-2 43-16,2 5-39 15,2-1 0-15,-3 2 0 16,-1 1-10-16,3 1 5 16,1-2-8-16,-2 5 0 15,1-3 13-15,1 2-12 16,-1-2 4-16,1 1 12 15,-2-2-5-15,3 0 2 16,0-2-14-16,-2 0 0 16,2-2 12-16,-1 1-9 15,1 2-3-15,0 0 6 0,0 3 15 16,0 2 4-16,0 0-25 16,-2 0-2-16,2 0-7 15,0 14-14-15,0 18-1 16,3 19 23-16,2 16 1 15,-4 13 1-15,-1 0-1 16,0-2 0-16,0-10-4 16,0-11 5-16,0-13-1 15,0-12 0-15,0-11 2 16,0-6 0-16,0-6-2 16,0-4 0-16,0-2 1 15,0-3 2-15,0 0-3 16,0 0 10-16,0 0-7 0,0 0-3 15,0-4 0-15,0-12-128 16,3-7-150-16</inkml:trace>
  <inkml:trace contextRef="#ctx0" brushRef="#br0" timeOffset="114119.01">8977 6513 434 0,'0'0'119'16,"0"0"-93"-16,0 0 1 15,0 0 42-15,0 0-26 16,0 0-12-16,-5 9-31 0,5-6-4 15,3 1 4-15,18-1 5 16,13-1 20-16,10-2-6 16,14 0-5-16,10-17 15 15,4-4-24-15,1 0-5 16,-6 2 9-16,-13 2-8 16,-12 3 1-16,-13 5-2 15,-14 4 3-15,-7 5-5 16,-8 0 2-16,0 0-3 15,0 0-1-15,0 0-38 16,-17 0-32-16,-14 12-117 16,-8-5-225-16</inkml:trace>
  <inkml:trace contextRef="#ctx0" brushRef="#br0" timeOffset="116284.08">3732 6629 392 0,'0'0'116'16,"0"0"-21"-16,0 0-20 16,0 0-34-16,0 0 8 15,0 0-34-15,-31-27-12 16,30 27-3-16,-4 2-11 15,-1 20 11-15,-2 10-4 16,-3 12 4-16,0-1 6 16,5-5-5-16,0-11-1 15,6-10 0-15,0-10 2 0,0-5-9 16,0-2 7-16,8 0 0 16,18-11 5-16,10-12 1 15,8-5 4-15,0-1-10 16,-5 8 3-16,-6 5-4 15,1 7 1-15,-2 6 0 16,-7 3-9-16,0 6 8 16,-7 15-1-16,-6 8-7 15,-6 5 9-15,-6 9 4 16,0-2-4-16,-1-2 0 16,-13-1 6-16,-7-4-3 15,-1-4 1-15,-1-1-4 0,-5-4 8 16,-2-5 0-16,-5-5-8 15,2-3 0-15,0-4 6 16,6-4-4-16,9-4 3 16,2 0-5-16,10 0-7 15,6-25-22-15,1-20-168 16,20-15-331-16</inkml:trace>
  <inkml:trace contextRef="#ctx0" brushRef="#br0" timeOffset="116488.87">3590 6635 595 0,'0'0'62'16,"0"0"-49"-16,0 0-12 15,83-45 23-15,-15 19 27 16,20-4-51-16,9 2 3 15,3 1-6-15,-1 2-50 16,-14-1-78-16,-18 0-154 16</inkml:trace>
  <inkml:trace contextRef="#ctx0" brushRef="#br0" timeOffset="117016.45">4467 6304 542 0,'0'0'148'16,"0"0"-148"-16,0 0-15 15,0 0 15-15,1 113 46 16,-1-44 9-16,0 9-17 16,-1 8-17-16,1 2-20 15,0-4 17-15,0-7-17 16,0-14-1-16,0-14 4 15,0-13 0-15,0-19-2 0,0-10-2 16,0-7 1 0,0-6 21-16,0-28-17 0,0-20-5 15,0-14-29-15,0-9-21 16,-1-1 16-16,-12 1 26 16,-4 4-27-16,5 6 28 15,8 9-46-15,4 11 29 16,4 6 21-16,17 10-5 15,2 12 4-15,-2 8 4 16,-2 11 0-16,3 0-3 16,-1 25 13-16,0 11-10 15,-2 7 25-15,-7 6-23 16,-7-4 0-16,-5-5 9 16,0-6-9-16,0-5 12 15,-14-4-7-15,-12 3 2 0,-9 6 8 16,-14 2-15-16,-9-4 15 15,-8 3-17-15,-1-6-3 16,11-4 0-16,18-3-27 16,19-7-48-16,17-5-125 15,2-5-209-15</inkml:trace>
  <inkml:trace contextRef="#ctx0" brushRef="#br0" timeOffset="117328.73">3643 7484 575 0,'0'0'96'0,"0"0"-58"15,0 0-38-15,0 0 1 16,0 0 12-16,0 0 40 15,131-26-29-15,-55-4 7 16,11-5-27-16,4-5-2 16,3-2 4-16,-5 2-4 15,-7 5-2-15,-15 2 0 16,-19 9-17-16,-15 8 16 16,-20 12-48-16,-13 4-25 15,-13 11-28-15,-36 21 34 0,-25 11-106 16,-25 8-135-16</inkml:trace>
  <inkml:trace contextRef="#ctx0" brushRef="#br0" timeOffset="117501.27">3667 7565 239 0,'0'0'104'15,"0"0"-73"-15,0 0-18 16,0 0 62-16,0 0-1 16,0 0 12-16,53 37-19 15,-4-37-16-15,11-12 7 16,10-11-42-16,15-5-13 15,11-8 10-15,5-6-13 16,3-2-16-16,-8-2-79 16,-10 0-45-16,-18 6-92 0</inkml:trace>
  <inkml:trace contextRef="#ctx0" brushRef="#br0" timeOffset="117659.94">4630 7210 456 0,'0'0'129'0,"0"0"-15"15,0 0-33-15,0 0-1 16,0 0-44-16,0 0-27 16,-22 0-9-16,22 0-33 15,0 0-29-15,0 5-17 16,0-5-121-16,0-2-328 16</inkml:trace>
  <inkml:trace contextRef="#ctx0" brushRef="#br0" timeOffset="118298.53">2536 6022 74 0,'0'0'373'0,"0"0"-252"16,0 0 7-16,0 0-94 15,0 0 9-15,0 0-25 16,0-11-13-16,9 36 4 16,3 9 3-16,1 12-8 15,2 9 8-15,-1 1-9 16,-3 2-2-16,3-5-1 15,1-6 5-15,3-10-9 16,1-12 4-16,5-11-30 16,10-11 27-16,8-3-13 0,12-22 5 15,4-14-96-15,1-10-40 16,-4-5-96-16,-8-3 60 16</inkml:trace>
  <inkml:trace contextRef="#ctx0" brushRef="#br0" timeOffset="119114.35">3143 6103 99 0,'0'0'292'15,"0"0"-148"-15,0 0-48 16,0 0-23-16,0 0-15 16,0 0-55-16,-28 0-3 15,25 29-2-15,1 10 2 16,2 7 6-16,0 0-6 16,9 0 0-16,15-9 3 0,4-13 3 15,2-8-5-15,0-10-1 16,-3-6 4-16,-2-7 13 15,-1-20-14-15,-3-4 0 16,-6-3 10-16,-12 0-13 16,-3 0 7-16,-10 5-7 15,-20 4-40-15,-11 5 23 16,-4 7-36-16,1 4 23 16,5 3 24-16,14-1 6 15,11 4-2-15,14-6-5 16,3-2-4-16,28-9-54 15,14-10 42-15,9-6 23 16,6 0 2-16,-2 2 0 0,-5 8 2 16,-8 6 4-1,-12 12-4-15,-11 8 12 0,-10 0-14 16,-7 25-1-16,-5 17 46 16,0 12-20-16,-3 12 0 15,-9 4-15-15,2 0-3 16,2-6 22-16,6-11-31 15,2-16 0-15,0-19 8 16,0-11-5-16,0-7-1 16,0 0 25-16,0-23 25 15,9-24-27-15,5-17-25 16,4-12-33-16,-5-2-19 16,-4 3-60-16,-4 3 22 15,-2 12 9-15,1 8 67 0,4 14 14 16,1 13 0-16,0 9 3 15,0 11 9-15,1 5-12 16,0 7 0-16,1 14-1 16,-4 9 2-16,-2 11 14 15,-4 5 1-15,-1 0 31 16,0-3-5-16,0-10-35 16,-4-8 5-16,-4-5 9 15,1-8-3-15,-3 2 15 16,-5-1-13-16,1-4-20 15,-2 0 23-15,1-4-4 16,9 0 10-16,3-5 9 16,3 1-37-16,0 2-1 0,0 1-7 15,15 5 7-15,10 0 0 16,10 4 7-16,9-1-7 16,8 0 0-16,3 1 0 15,1-5 2-15,-4 0-2 16,-3-2-7-16,-7-1 1 15,-11-1-65-15,-11 3-49 16,-16 3-107-16</inkml:trace>
  <inkml:trace contextRef="#ctx0" brushRef="#br0" timeOffset="119368.85">2690 6779 527 0,'0'0'87'0,"0"0"29"16,0 0-114-16,0 0 12 16,0 0-14-16,0 0 7 15,10 7-5-15,47-7 26 16,26-12 3-16,23-20 10 16,16-11-23-16,2-3 2 15,-10 0-20-15,-12 3 0 16,-22 8-5-16,-16 6-45 15,-15 8-1-15,-18 9-29 16,-13 7-32-16,-18 5-40 0,0 5-157 16</inkml:trace>
  <inkml:trace contextRef="#ctx0" brushRef="#br0" timeOffset="129851.13">9871 6017 249 0,'0'0'83'16,"0"0"-17"-16,0 0 1 16,0 0 9-16,0 0-27 0,0 0 42 15,0 0-31 1,-43-22-14-16,40 15 19 0,0 3-47 15,0-2 22-15,0 3-39 16,-1 1 4-16,1 0-3 16,-1 1 0-16,2-1-2 15,2 2 0-15,0-1 6 16,0 0-6-16,0-2 0 16,0 1 0-16,0-3-7 15,0 2 3-15,0 0-4 16,19-2-7-16,8 1 15 15,6 0 5-15,4 4-5 16,3 0-4-16,1 8-1 16,-2 11-4-16,-5 7-4 0,-10 6-1 15,-14 9-21-15,-10 7 28 16,-9 9 6-16,-24 4 1 16,-5-3-4-16,-5-7 4 15,5-8 0-15,8-13-2 16,10-9 2-16,9-11-1 15,8-5 1-15,3 0 0 16,0-4-2-16,0 0 2 16,0-1-3-16,19 0-21 15,13 0 24-15,14-14 31 16,14-4-31-16,4-2 6 16,2 0 2-16,-5 2-8 15,-3 1 0-15,-9 3-2 0,-9 2-23 16,-10 8-16-16,-16 4-96 15,-14 0-46-15,-12 0-213 16</inkml:trace>
  <inkml:trace contextRef="#ctx0" brushRef="#br0" timeOffset="130572.24">9909 6974 387 0,'0'0'88'16,"0"0"0"-16,0 0 31 0,0 0-59 15,0 0 24-15,0 0-48 16,-43-2-8-16,40 2 1 15,1-2-28-15,2 2 14 16,0-3-15-16,0-5 6 16,8-6-14-16,24-10-8 15,16-9 9-15,15-3 4 16,3 4-2-16,-8 8 5 16,-12 8 0-16,-19 10-11 15,-16 6 4-15,-7 0-67 16,-4 3 21-16,0 14 44 15,-15 7 1-15,-12 3-3 16,-5 1-18-16,2-2 11 0,8-5 13 16,13-5 5-1,8 1-3-15,1-3 1 0,0 1 4 16,9 0 3-16,7 2-2 16,4 0 10-16,2-3 26 15,2 3-32-15,-3-2-6 16,-1-3 13-16,-6-1-13 15,-8-5 0-15,-3-2-1 16,-3 1 0-16,0 2 3 16,-8 7-2-16,-23 10-1 15,-15 6 11-15,-6 4-9 16,4-8-4-16,9-6-10 16,12-8-41-16,9-2 23 15,6 0-81-15,5-6-74 0,7-4-146 16</inkml:trace>
  <inkml:trace contextRef="#ctx0" brushRef="#br0" timeOffset="131471.39">9885 7679 407 0,'0'0'109'16,"0"0"-28"-16,0 0-14 16,0 0-31-16,0 0-10 15,0 0-21-15,-25-22 4 16,25 22-9-16,0 0 0 15,0 14 9-15,0 8-1 16,0 6 22-16,0 5 0 0,0-1-21 16,0 1 13-1,0-3-22-15,0-4 4 0,0-4 1 16,0-8-3-16,1-3-2 16,9-5 0-16,1-3-13 15,3-3-6-15,3 0-5 16,3 0-29-16,2-14 11 15,7-6-34-15,2-3 10 16,0-1 29-16,-4 1 17 16,-5 3 18-16,-7 5 2 15,-9 1 0-15,-2 1 47 16,-4 3 42-16,0-1-66 16,0 2 48-16,0-2-36 15,-10 5 14-15,4 1-15 0,2 2-28 16,1 3-4-16,1 0-2 15,-1 0-6-15,0 1 4 16,-4 16 2-16,-3 7 1 16,2 6-1-16,0 5 0 15,4 5 17-15,-2 0-16 16,5 3 3-16,1 3 2 16,0 0-1-16,3 3 2 15,7-6-7-15,-3-7 0 16,0-8-10-16,-3-8-23 15,0-5-44-15,-4-15-129 16</inkml:trace>
  <inkml:trace contextRef="#ctx0" brushRef="#br0" timeOffset="132485.07">10983 6599 212 0,'0'0'126'0,"0"0"15"0,0 0-92 15,0 0 76-15,0 0-47 16,0 0-33-16,-21 3-4 16,21-1-22-16,-2-2-3 15,2 0-16-15,0 3 3 16,0-3-13-16,2 4 5 15,19-3 5-15,20-1 2 16,10 0 0-16,18-17-2 16,1-7-1-16,0 2-8 15,-6 2 2-15,-12 6 4 16,-17 4-12-16,-15 5 11 16,-12 3-34-16,-8 2-11 0,0 0 33 15,-8 0 16-15,-23 5-8 16,-13 9 8-16,-6 6-46 15,6 2-40-15,14-7-74 16,13-7-130-16</inkml:trace>
  <inkml:trace contextRef="#ctx0" brushRef="#br0" timeOffset="138346.12">11949 6070 254 0,'0'0'133'0,"0"0"-26"15,0 0-2-15,0 0-10 16,0 0-12-16,0 0-21 15,0 0-45-15,-32-59-1 16,24 52 1-16,2 3-6 16,2 2-10-16,1 2 19 15,3 0-20-15,0 0-4 0,0 0 3 16,-3 2-10-16,-3 15 7 16,-6 11 2-16,-6 9 2 15,-1 5 8-15,2-3-8 16,6-6-2-16,6-9-2 15,5-9-17-15,0-4 5 16,0-5-31-16,16-4 14 16,5-2 32-16,3 0-11 15,4-5 12-15,2-7 0 16,1 2 5-16,1 1-5 16,-2 7 0-16,0 2 0 15,-4 0-5-15,-5 13 5 16,-8 7-2-16,-2 5 0 15,-8 3-2-15,-3 3-5 0,0 0 1 16,-3-4 8-16,-9-5 3 16,-6-5 2-16,-4 0-5 15,-8 0 17-15,-8 0-15 16,-6-3 16-16,-4-1-18 16,-6-6 0-16,4-2 12 15,8-5-11-15,13 0-2 16,19 0-8-16,10-17-49 15,17-15-158-15</inkml:trace>
  <inkml:trace contextRef="#ctx0" brushRef="#br0" timeOffset="138572.49">11806 6055 458 0,'0'0'96'0,"0"0"-96"16,0 0 0-16,0 0 4 15,0 0 21-15,81-10 67 16,-21-4-64-16,4-1-19 16,0 0-9-16,-5 2-12 15,-5 3-63-15,-12 2-109 16,-20 4-221-16</inkml:trace>
  <inkml:trace contextRef="#ctx0" brushRef="#br0" timeOffset="139296.36">11987 6845 531 0,'0'0'62'0,"0"0"-60"15,0 0 23-15,0 0 11 16,-33 91-3-16,31-53 2 15,2 5-13-15,0 4-5 16,10-1-11-16,7 1-2 16,5-5 8-16,5-6-12 15,5-6-9-15,0-13-27 16,6-7 15-16,-2-10-8 0,-4 0-18 16,-5 0-10-16,-9-10 19 15,-13 0-15-15,-5 1 53 16,-2 0 10-16,-28 4 6 15,-20 5 19-15,-14 0-24 16,-10 0-8-16,1 1 54 16,19 5-17-16,17 0 1 15,22 2-22-15,13 4-19 16,2-2-40-16,28-8-127 16,18-2-183-16</inkml:trace>
  <inkml:trace contextRef="#ctx0" brushRef="#br0" timeOffset="139735.95">12376 6640 357 0,'0'0'66'15,"0"0"-9"-15,0 0-22 16,0 0-6-16,0 0 16 16,0 0-44-16,9 6 12 15,22-6 25-15,15 0-4 16,10-1-12-16,6-13-22 15,2 0-4-15,1 1-25 16,-15-1-116-16,-15 2-265 0</inkml:trace>
  <inkml:trace contextRef="#ctx0" brushRef="#br0" timeOffset="140312.69">13144 6050 381 0,'0'0'94'16,"0"0"-77"-16,0 0-10 15,0 0-1-15,0 0-2 16,0 0 32-16,48 3 30 0,2-3 2 16,7-3-45-16,9-8-10 15,-1 1 18-15,1 2-30 16,-6 3 4-16,-14 5-1 16,-10 0-2-16,-11 1-4 15,-11 21 2-15,-1 9 0 16,-4 15-8-16,-9 14 12 15,0 10-4-15,0 5 9 16,-15 1-7-16,3-2 4 16,-1-3-6-16,4-6 0 15,-2-7-1-15,5-10 1 0,-1-14-1 16,2-11-3-16,4-11-17 16,-1-8-27-16,1-4-25 15,1-7 11-15</inkml:trace>
  <inkml:trace contextRef="#ctx0" brushRef="#br0" timeOffset="140499.92">13453 6511 461 0,'0'0'66'16,"0"0"-65"-16,94-20 15 0,-45 8 13 15,8 0-7 1,2 1-6-16,1 0-16 0,-2-1-55 16,-13-5-101-16</inkml:trace>
  <inkml:trace contextRef="#ctx0" brushRef="#br0" timeOffset="141859.09">11997 6812 142 0,'0'0'45'15,"0"0"11"-15,0 0 8 16,0 0 25-16,0 0 6 16,0 0-58-16,-40-24 45 15,40 24-70-15,0 0-11 16,0 0 0-16,0 0-1 16,0 0-7-16,0 0 1 15,0 5 6-15,0 4 19 16,0-1-14-16,0 3 15 15,-3 4 21-15,-4 2-16 16,2 8 3-16,-3 3-16 16,1 4-11-16,3 4 15 15,1 1-16-15,0-1 0 16,3 1 5-16,0 1-4 0,0 1-1 16,0-2 0-16,3 0 3 15,10-5 1-15,1-5-4 16,6-5-3-16,3-7-1 15,2-8-17-15,2-5 0 16,1-2 10-16,-3 0 10 16,-2 0-5-16,-2-7 6 15,-3 2 0-15,-3-1 2 16,-2 2 2-16,-4 1-4 16,-5-1 0-16,0 1 1 15,-3 1 7-15,3-2-8 16,-3-2 0-16,3 2 3 15,-1-2 0-15,-3 2 0 0,1-1-1 16,1-1 0-16,-2 2 24 16,0-1-24-16,0-1 15 15,0 0-9-15,0 1-4 16,0-2 1-16,-3-1 3 16,-9-2-1-16,-5 0 7 15,-5 0-14-15,-3 0 0 16,-2-2 13-16,3 0-12 15,5 2 6-15,3-2-7 16,0 2 8-16,4 2-5 16,1 2-3-16,0 1 0 15,0 5-3-15,-2 0 5 16,0 0-4-16,-6 0 0 16,1 5 2-16,1 2-4 0,1 2 4 15,4-1 0-15,4 2-3 16,4 1 3-16,1 3-16 15,3 3-63-15,0-3-78 16,6-11-83-16</inkml:trace>
  <inkml:trace contextRef="#ctx0" brushRef="#br0" timeOffset="142029.3">12049 7190 381 0,'0'0'102'0,"0"0"7"16,0 0 33-16,0 0-46 0,0 0-63 16,0 0-33-16,-12 0-24 15,12 3-128-15,0-1-9 16,2-2-248-16</inkml:trace>
  <inkml:trace contextRef="#ctx0" brushRef="#br0" timeOffset="145605.56">3543 8990 29 0,'0'0'15'16,"0"0"23"-16,-109-6-8 15,70 3 42-15,3-4-31 16,-1 2 35-16,1-3-35 16,-4 1 2-16,1 0 0 15,2-3 7-15,-1 3-39 16,4-3 18-16,7 3-6 15,2 0-19-15,9 2 10 0,2 2-14 16,0 0 0-16,6 2-1 16,2 0 3-16,3 1-2 15,3 0 0-15,0 0 1 16,0 0-10-16,3 0 5 16,21 0-12-16,21 0 16 15,19-3 6-15,16-1-6 16,16-4 0-16,11-3-9 15,5-3-19-15,9-1 19 16,10-4-24-16,6-1 14 16,14 1 12-16,7-3 6 15,4 2-11-15,0-2-26 0,-6 2 31 16,-2 0-15-16,6-4 22 16,5-2 0-16,13-4 2 15,5-5 14-15,-1-2 11 16,-5-1 9-16,-2-1 17 15,1 2-37-15,3 2 5 16,6 2 7-16,2 1-27 16,-5 1 12-16,-5 2 16 15,-7 5-28-15,-3 1 26 16,2 5-25-16,8-2 0 16,3 4-1-16,1-2-1 15,-6 1-14-15,-10 1 9 0,-5 2-3 16,-7 3-4-1,-8-1 3-15,-1 2-16 16,-12-2 18-16,-7 2 6 0,-10 3 1 16,-9 0 0-16,-3 1 2 15,-8 3-5-15,2-4 3 16,3 3 0-16,7-5 1 16,8 1-1-16,5-1-1 15,0-3-9-15,-1 4-14 16,-1-4 21-16,-1 0-23 15,-4 1-5-15,-5-3 28 16,-4-1 6-16,2 0-2 16,2 2 16-16,2-3-13 15,7 2 31-15,2-3-31 16,5 3-4-16,-2 1 6 0,-1 2-5 16,-2 0-1-16,-4 2-1 15,-3-1 1-15,-2 3 6 16,-1-1-6-16,-2-1 0 15,0-2 0-15,7-1 6 16,4-4-8-16,7 2 2 16,3 0 0-16,2-1 13 15,-2 2-13-15,-2-3 0 16,2 1-6-16,-3-2 6 16,7-2-4-16,5-1-2 15,-2-2 6-15,6 3 2 16,-4-2-2-16,-9 4 0 15,-9-1 4-15,-9-1 0 0,-8 2 4 16,-5 0 4 0,-4 1-1-16,-5-1 15 0,0 0-25 15,0-1 1-15,3-1 10 16,3 2-7-16,3 0 6 16,0 0-11-16,-2-1 1 15,-5 4-1-15,-4-2 0 16,-4 4 0-16,-4-1 2 15,-5 3-1-15,-12 1 1 16,-12-1-2-16,-16 1 1 16,-9 1-4-16,-11 1 3 15,-7 5 0-15,-4-1 25 0,-2 3 6 16,0 0-9 0,0 0-22-16,0 0 2 0,0 0-8 15,-5 0 6-15,-14 0-66 16,-11 10 6-16,-12 6-21 15,-13 0-86-15</inkml:trace>
  <inkml:trace contextRef="#ctx0" brushRef="#br0" timeOffset="148803.87">5756 9305 160 0,'0'0'140'16,"0"0"-50"-16,0 0-7 15,0 0 0-15,0 0 38 16,0 0-53-16,0 0-40 16,6-23 7-16,-4 10-14 15,1-4 3-15,1-3-15 0,-2-8-7 16,7-2 9-16,-2-4-11 16,1-2 0-16,0-3 4 15,-3 0-1-15,-5 3-4 16,0 5 1-16,-22 7-10 15,-13 8 1-15,-8 11-5 16,-5 5 14-16,11 0-9 16,9 14 9-16,10 8-4 15,11 9-10-15,7 5 14 16,4 5-11-16,21 3 11 16,5 6 0-16,7 2 0 15,-5-1 2-15,-4-4-2 16,-9-6 0-16,-7-11 0 0,-6-4 0 15,-6-3 0-15,0-3-1 16,-9 0-4-16,-15 4 10 16,-6-4-5-16,-1 2 0 15,-3-4-28-15,4-3 9 16,5-3-67-16,11-7-30 16,10-5 32-16,4 0-126 15</inkml:trace>
  <inkml:trace contextRef="#ctx0" brushRef="#br0" timeOffset="149735.07">5862 9458 319 0,'0'0'103'16,"0"0"-13"-16,0 0-22 16,0 0-13-16,0 0-28 15,40-77 18-15,-29 59-31 16,7 1 3-16,-6-2 24 16,1 2-36-16,-1 0 5 15,-3 0-9-15,1 1 5 16,-3-3 3-16,0 3-9 15,-4 4 0-15,0 2 8 0,-3 3-5 16,0 1 11-16,0 4-14 16,-9 2 3-16,-5 0-16 15,-2 1 12-15,1 16 1 16,2 2-5-16,5 0 7 16,7 3-5-16,1 2 3 15,1-3 0-15,20 1-7 16,6-2 7-16,9-6 0 15,9-8-5-15,7-6 4 16,7 0 0-16,4-20-25 16,0-7-12-16,-7-9 21 15,-9-3-24-15,-13 1-5 0,-15 2 32 16,-13 8 14 0,-6 8 2-16,-7 8 20 0,-21 6 7 15,-2 5 2-15,0 1-20 16,5 0 3-16,8 9-7 15,11 4-3-15,6 2-6 16,0 2 2-16,6 0 0 16,18 1 1-16,7-2-1 15,6-7 0-15,3-5 9 16,-3-4-7-16,-6 0 7 16,-9 0-9-16,-11 0 6 15,-7 0-10-15,-4 4 4 0,0 15 0 16,-12 18 0-1,-11 14 33-15,-3 10 2 0,-2 4-26 16,7 1-4-16,10-7 5 16,7-6-10-16,4-6 0 15,0-11 6-15,10-13-6 16,-2-9 2-16,-4-8-2 16,-2-6 0-16,-1 0 9 15,-1 0-6-15,2 0 1 16,-2-3 20-16,0-8-21 15,0-1-1-15,0-2-2 16,0 3 0-16,0 0 1 16,0 0-1-16,3 0 0 15,4-4-2-15,2-4 5 16,5-1-10-16,2-7 5 0,11-4-11 16,0-5 6-16,4-2-19 15,-1 0-5-15,3 0 16 16,-7 3-46-16,-3 3 16 15,-5 5-48-15,-8 3-18 16,-8 1-87-16</inkml:trace>
  <inkml:trace contextRef="#ctx0" brushRef="#br0" timeOffset="149951.99">6960 9065 252 0,'0'0'268'16,"0"0"-116"-16,0 0-48 15,0 0-7-15,0 0-42 16,0 0-46-16,-13-33-8 16,13 33-1-16,0 8-67 15,0 17 10-15,0 3-90 16,0-6-253-16</inkml:trace>
  <inkml:trace contextRef="#ctx0" brushRef="#br0" timeOffset="150118">7046 9385 514 0,'0'0'132'15,"0"0"-41"-15,0 0-15 16,0 0-64-16,0 0-11 15,0 0-2-15,-25 9-93 16,15-4-71-16,-4-5-265 16</inkml:trace>
  <inkml:trace contextRef="#ctx0" brushRef="#br0" timeOffset="150484.56">5655 10009 422 0,'0'0'100'0,"0"0"-5"16,0 0-77-16,0 0 4 15,0 0-7-15,0 0-14 16,43 0 26-16,11-5-8 16,7-7 17-16,11-3-7 15,5-4-18-15,2-3 0 16,4-2-4-16,7 1-7 0,1-2 0 16,-6 2-1-16,-13 6-18 15,-20 8-12-15,-21 9-16 16,-20 0-36-16,-11 13-75 15,-21 10 40-15,-22 1-174 16</inkml:trace>
  <inkml:trace contextRef="#ctx0" brushRef="#br0" timeOffset="155948.07">7587 8954 323 0,'0'0'117'0,"0"0"-62"16,0 0 23-16,0 0-34 16,0 0-2-16,0 0 6 15,0 0-41-15,-17-26 20 16,12 21-12-16,-1 2 0 16,4 0 24-16,0 1-30 15,-1 0 7-15,1 0 12 16,0 1-21-16,0-1 13 15,-1 2-11-15,2-2-8 16,-1 2 17-16,1 0-18 16,-1 0 0-16,2 0-1 0,0 0-3 15,0 0-1-15,0 22-17 16,0 14 22-16,0 14-4 16,-1 12 4-16,-11 7 0 15,1 4 0-15,2-1 7 16,1-9-10-16,1-8 3 15,3-15 0-15,1-13-9 16,3-8 6-16,0-10-6 16,0-4 9-16,0-4-5 15,0-1 5-15,0 0 0 16,-3 0 0-16,3 0 14 16,-3 0-14-16,0-1-11 15,3-8-57-15,0-4-88 0,1-1-38 16</inkml:trace>
  <inkml:trace contextRef="#ctx0" brushRef="#br0" timeOffset="156332.12">7877 9329 452 0,'0'0'99'0,"0"0"-99"15,0 0 0-15,0 0 49 16,0 0 9-16,109-19-4 16,-73 5-2-16,-2 1-29 15,1-1 3-15,-4 3-23 16,-3 2 1-16,1-2 6 15,-5 5-10-15,-3 1 0 16,-5 2 0-16,-7 3 5 16,-6 0-10-16,1 0 3 15,-1 0-28-15,-2 0 17 16,-1 0-41-16,2 0 10 16,-1 0 28-16,1 0-14 15,1 0-11-15,2 0-41 16,2 0-67-16,-1 0-107 0</inkml:trace>
  <inkml:trace contextRef="#ctx0" brushRef="#br0" timeOffset="161125.09">8660 9119 344 0,'0'0'116'16,"0"0"-38"-16,0 0-14 16,0 0 20-16,0 0-61 15,0 0 8-15,0 0-10 16,-20-40-13-16,14 33 39 0,5 0-36 15,-2-2-8 1,0-1 4-16,3 0-6 0,0-1-1 16,0 0 0-16,0-1 4 15,0-1-8-15,7-2 4 16,8 2 0-16,2 1-4 16,7 0 5-16,4 3-1 15,5 0 0-15,1 7 2 16,1 2-5-16,-2 0 3 15,-6 8-8-15,-8 9 1 16,-10 5-16-16,-8 1 7 16,-1 7 4-16,-10 4 12 15,-14 0-16-15,-6-1 6 16,2-2 2-16,6-6 1 0,8-5-2 16,5-4 7-16,9-6-4 15,0-3-11-15,13-2 10 16,17-2 6-16,8-1 1 15,6-1 0-15,-6 2 4 16,-1 3-4-16,-9 4 0 16,-8 2 1-16,-8 1 5 15,-6 2-6-15,-6 2 0 16,0 0 18-16,-5 3-18 16,-18 2 15-16,-7 2-2 15,-8-1-10-15,-5 1 8 16,-8-3-11-16,-2 3 0 15,2-4 2-15,1 0-2 16,10 1 0-16,10-1-28 16,10-5-72-16,15-7-113 0</inkml:trace>
  <inkml:trace contextRef="#ctx0" brushRef="#br0" timeOffset="162022.96">8674 9808 594 0,'0'0'138'16,"0"0"-54"-16,0 0-35 15,0 0-46-15,0 0 1 16,0 0-4-16,-3 11-1 16,-5 17-7-16,1 11 8 15,-6 6 0-15,0-3 5 16,2-1-1-16,0-8-4 15,2-8 0-15,3-4 2 16,-3-8-3-16,6-4 1 16,2-6 0-16,1-3-2 0,0 0 6 15,0 0-8 1,0 0 2-16,0 0 2 0,9 0-3 16,4 0 3-16,2 2 0 15,1-2-6-15,5 3 0 16,-1 0 2-16,5-2-4 15,0 1-36-15,4-1 22 16,-1-1-32-16,0 0 19 16,-5 0 19-16,-7-4-30 15,-2-7 23-15,-2 3 8 16,-8-3 7-16,-2 1 8 16,-2-2 7-16,0 0 13 15,-2-2 56-15,-12 2-17 16,1 0 16-16,-6-1-36 15,2 5-26-15,3 2 36 0,6 3-31 16,4 1-7 0,2 2-10-16,2 0-1 0,0 0-2 15,0 15-8-15,0 11 10 16,0 8 0-16,0 5 0 16,2 4 0-16,-2 6 1 15,0 4 3-15,0 0-3 16,0 1-1-16,-9-1 1 15,0-7 2-15,2-10-3 16,6-12-10-16,1-9-8 16,0-8-40-16,0-7-39 15,12-11-57-15,8-22-229 0</inkml:trace>
  <inkml:trace contextRef="#ctx0" brushRef="#br0" timeOffset="162505.07">9380 9621 494 0,'0'0'110'15,"0"0"2"-15,0 0-112 16,0 0 18-16,0 0-13 15,0 0 11-15,-14-9 5 16,14 9-18-16,3 0 3 16,12 5 2-16,4-3-5 0,10-2 23 15,2 0-26 1,5 0 0-16,1-9 6 0,-6 3-3 16,-4 0-6-1,-6 5-12-15,-5 1-31 0,-5 0 13 16,-7 0-22-16,-4 4-7 15,0 7 30-15,0 4-2 16,-9 2 23-16,-5 0-36 16,-1 1-57-16,2-6-104 15</inkml:trace>
  <inkml:trace contextRef="#ctx0" brushRef="#br0" timeOffset="166735.62">10094 9152 213 0,'0'0'95'0,"0"0"-51"15,0 0 51-15,0 0-13 16,0 0-23-16,0 0 13 16,0 0-43-16,-14-24-4 15,10 20-5-15,4 1-7 16,0 1 21-16,0 0-34 16,0-2 3-16,0-3 14 15,13-5-15-15,8-3-1 16,3-2-1-16,1 0 0 0,-1 4 2 15,-3 5-2 1,-5 5 0-16,-2 3-4 0,-2 0-1 16,0 5 2-16,0 12-5 15,-5 8 5-15,-4 4-9 16,-3 8 12-16,-1 5-3 16,-18 2-5-16,2-3 8 15,1-6-3-15,4-7 2 16,1-13 1-16,2-3 2 15,6-7-2-15,0-3 0 16,3-2 6-16,0 0-6 16,0 0 12-16,0 0-12 15,0 0 8-15,15 0 8 16,11-2-15-16,9-11-1 16,3-1 5-16,-3-1 0 0,-2 1-10 15,0 2 4-15,-3 2-28 16,-3 1 8-16,-7 4-37 15,-7 5-42-15,-10 4-73 16,-3 11-84-16</inkml:trace>
  <inkml:trace contextRef="#ctx0" brushRef="#br0" timeOffset="167461.14">10190 9838 495 0,'0'0'111'0,"0"0"-88"16,0 0-23-16,0 0 0 0,0 0 6 15,0 0 15 1,-21 60 2-16,16-33-10 0,1 4 24 16,3 5-34-16,1 5-1 15,0 2 11-15,0 3-12 16,4-3 7-16,10-3-8 16,4-4 4-16,3-3-2 15,3-10-2-15,3-12-22 16,1-9-14-16,2-2 13 15,0-16 22-15,-5-7 1 16,-2-2 0-16,-10 0 15 16,-10 2-1-16,-3 1 45 15,-9 5 16-15,-17 2-28 16,-14 6-27-16,-9 6-20 16,-5 3 8-16,3 3-15 0,11 16 7 15,12 1-45-15,16 1-76 16,12-11-95-16,20-10-184 15</inkml:trace>
  <inkml:trace contextRef="#ctx0" brushRef="#br0" timeOffset="167790.78">10682 9687 515 0,'0'0'109'0,"0"0"-105"15,0 0 12-15,0 0 89 16,0 0-53-16,0 0-37 16,60-14-1-16,-21 2-8 15,2 0 2-15,4-3-8 16,5-4-20-16,2-6-75 0,-4-4-162 16</inkml:trace>
  <inkml:trace contextRef="#ctx0" brushRef="#br0" timeOffset="168317.15">11417 9182 708 0,'0'0'77'0,"0"0"-54"16,0 0-23-16,0 0-59 15,0 0 59-15,0 0-1 16,-12 67 1-16,12-30 1 15,0 1-1-15,6-6 0 16,7-7-1-16,4-7-11 16,2-8-18-16,2-1 27 15,2-4 3-15,-2 3 1 16,4 1-1-16,-5 3 0 16,-3 0 2-16,-2 2 0 0,-6 2-4 15,-2-1-4-15,-2-1 6 16,-4 2-5-16,-1-1 5 15,0 2 0-15,0 0 8 16,-7 0-7-16,-8 0 10 16,-5-2-5-16,-7 1-6 15,-4-1 19-15,-2-3-19 16,-1-3 0-16,4-4-1 16,3-5-22-16,8 0-40 15,12-4-151-15</inkml:trace>
  <inkml:trace contextRef="#ctx0" brushRef="#br0" timeOffset="168582.88">11414 9132 275 0,'0'0'387'16,"0"0"-256"-16,0 0-131 16,0 0 1-16,0 0 2 15,0 0 3-15,119-50-6 16,-67 40 5-16,-1 1-1 0,-5 2-5 16,-2 0 1-16,-4 1-18 15,-10 2-71-15,-13-6-143 16</inkml:trace>
  <inkml:trace contextRef="#ctx0" brushRef="#br0" timeOffset="169133.81">12057 9457 614 0,'0'0'32'0,"0"0"-27"16,0 0-10-16,0 0 10 15,0 0 0-15,0 0 40 16,89 1-6-16,-47-2-3 15,1-12-36-15,2 0 5 0,-6-4-11 16,-6 5 4-16,-8 2-89 16,-16 0-59-16,-9 5-372 15</inkml:trace>
  <inkml:trace contextRef="#ctx0" brushRef="#br0" timeOffset="169682.02">12737 8964 413 0,'0'0'66'15,"0"0"-59"-15,0 0-7 16,0 0 26-16,0 0 34 15,0 0 19-15,91-11-65 0,-45-2-2 16,3-2 4-16,2 3-10 16,-4 0 6-16,-3 5-12 15,-8 6 0-15,-5 1-1 16,-4 0 1-16,-5 17-1 16,-5 9 0-16,-7 8-7 15,-7 10 5-15,-3 7 2 16,0 12 1-16,-1 2 10 15,-11 5-8-15,1-3-2 16,-3-5 3-16,1-6 3 16,1-10 0-16,2-14-6 15,4-11 0-15,2-9 8 16,2-7-7-16,-2-5-2 16,2 0-23-16,-4 0-53 0,-1-10-134 15</inkml:trace>
  <inkml:trace contextRef="#ctx0" brushRef="#br0" timeOffset="169896.31">13026 9356 613 0,'0'0'184'16,"0"0"-100"-16,0 0-79 15,0 0-5-15,0 0 0 16,0 0-4-16,75-23 11 15,-20 9-7-15,0 0 1 0,-4-1 6 16,-3 1-7-16,-8 1 0 16,-4-1-38-16,-6 6-12 15,-13 2-92-15,-15 6-86 16</inkml:trace>
  <inkml:trace contextRef="#ctx0" brushRef="#br0" timeOffset="195989.03">16008 8431 186 0,'0'0'108'16,"0"0"-42"-16,0 0-10 15,0 0-7-15,0 0 37 16,0 0-21-16,0 0-30 16,0 0 13-16,0 0-31 15,-65-33 1-15,61 30-8 16,0 3-6-16,3-2 20 16,-3 1-24-16,4 1 0 15,-1 0 13-15,1 0-12 16,0 0-2-16,0 0 1 15,10 0-7-15,23 0 1 16,21-6 6-16,25-5 0 16,15-8 6-16,15-5-4 0,0-5-2 15,-4 2 0 1,-9-3-38-16,-19 3 21 0,-10 2-5 16,-18 4 4-16,-17 5 17 15,-14 8-2-15,-18 3-1 16,-6 5-24-16,-37 10-75 15,-23 18 11-15,-15 5-143 16</inkml:trace>
  <inkml:trace contextRef="#ctx0" brushRef="#br0" timeOffset="196276.49">16306 8439 482 0,'0'0'141'16,"0"0"-10"-16,0 0-79 15,0 0-49-15,0 0-3 16,0 0 0-16,6 51 0 15,12-13 0-15,3 1 0 16,4 3 2-16,-1-2 1 16,0 1-6-16,-4-1-8 15,-6 0-93-15,-11-6-24 0,-3-5-166 16</inkml:trace>
  <inkml:trace contextRef="#ctx0" brushRef="#br0" timeOffset="196821.08">16770 8676 468 0,'0'0'185'16,"0"0"-159"-16,0 0-12 15,0 0-17-15,0 0 3 16,0 0 0-16,-16 87 14 15,14-56-12-15,2 3 4 16,0 2-6-16,0-2 7 16,9-2-1-16,3-3-6 15,0-7 0-15,3-5 2 16,0-4 2-16,4-7-8 16,3-4 0-16,10-2-35 0,4-4-6 15,3-13-142 1,-3-3-206-16</inkml:trace>
  <inkml:trace contextRef="#ctx0" brushRef="#br0" timeOffset="197117.18">16716 8736 159 0,'0'0'204'0,"0"0"-127"16,0 0-44-16,0 0 3 16,95-46 10-16,-61 35-34 15,3 0-7-15,-2 0 9 16,0 0-13-16,-5 0 2 15,-5 2-3-15,-6 3-22 16,-5 4-51-16,-11 2-147 16</inkml:trace>
  <inkml:trace contextRef="#ctx0" brushRef="#br0" timeOffset="197325.27">16710 8964 378 0,'0'0'174'0,"0"0"-120"15,0 0-1-15,0 0 10 16,0 0-46-16,91-32-2 16,-59 20-15-16,1 0-7 15,3-1-28-15,-2-4-87 16,-4-3-105-16</inkml:trace>
  <inkml:trace contextRef="#ctx0" brushRef="#br0" timeOffset="197570.78">17216 8676 559 0,'0'0'172'16,"0"0"-124"-16,0 0-26 15,0 0-22-15,0 0 7 16,0 0-19-16,100-25-11 16,-68 21-51-16,-3-3-22 15,-7-1-46-15,-9 3-171 16</inkml:trace>
  <inkml:trace contextRef="#ctx0" brushRef="#br0" timeOffset="197752.22">17131 8838 216 0,'0'0'158'0,"0"0"-84"15,0 0 37-15,0 0-17 16,0 0-38-16,97 1 12 15,-58-14-48-15,4-2-8 16,-1-2-4-16,2 3-8 16,1-1-78-16,-4-7-196 15</inkml:trace>
  <inkml:trace contextRef="#ctx0" brushRef="#br0" timeOffset="205529.46">17928 8397 132 0,'0'0'79'0,"0"0"-11"16,0 0-16-16,0 0 12 16,0 0 7-16,0-75-13 15,0 61-14-15,0 0-6 0,0 2-22 16,0 0 39 0,0 2-38-16,0 0-1 0,0 3 7 15,0 0-2-15,0 2-2 16,0 2-3-16,0 1-9 15,-2 0 23-15,1 2-28 16,1 0-1-16,0 2-2 16,0 21-3-16,0 21 2 15,-3 15 2-15,-14 17 0 16,-5 10 13-16,-5 3-13 16,-1-7 0-16,2-6 2 15,6-12 3-15,6-15-3 16,4-13-2-16,5-13 0 0,4-9-2 15,1-7 2-15,0-2-7 16,0-5-15-16,0 0-8 16,3-9-37-16,10-13-73 15,-1-8-134-15</inkml:trace>
  <inkml:trace contextRef="#ctx0" brushRef="#br0" timeOffset="206213.75">18271 8196 478 0,'0'0'82'16,"0"0"-22"-16,0 0-37 15,0 0 12-15,0 0-20 16,0 0 4-16,-75 73 6 16,57-39-22-16,3 8 14 15,1 2-17-15,0-1 4 16,3-2 3-16,3 0-7 15,3-7 0-15,5-6 5 0,0-5-2 16,0-7 4-16,8-2-7 16,9-6 0-16,7-3 4 15,6-5-4-15,4 0-1 16,7 0 0-16,-1-12-24 16,2 0 13-16,-3-3-10 15,-5 2 7-15,-4-1 7 16,-5-1 2-16,-7 1 2 15,-5-2 3-15,-5-1-5 16,-8 2 4-16,0 2 2 16,0 2 0-16,0 1 2 15,-5 3 0-15,-1 0-2 0,2 1 20 16,-2 0-5-16,3-1 15 16,-1 3 2-16,0 1-8 15,3 3 40-15,1 0-54 16,0 0-9-16,-1 0-1 15,-4 11-10-15,-1 18 8 16,-5 13 2-16,-5 8 0 16,-4 3 0-16,1 2 0 15,-2-1 0-15,1-3 1 16,6-5 4-16,4-4-4 16,4-5-1-16,6-9-7 15,0-4 5-15,2-10-66 16,15-14-79-16,12 0-101 15</inkml:trace>
  <inkml:trace contextRef="#ctx0" brushRef="#br0" timeOffset="206498.42">18767 8332 585 0,'0'0'46'0,"0"0"39"0,0 0-79 16,0 0 2-16,0 0-4 15,0 0 4-15,97-2 0 16,-40 2-5-16,6-3 2 15,1-4-5-15,-3-2-35 16,-1-2-26-16,-2-3-70 16,-13-3-67-16</inkml:trace>
  <inkml:trace contextRef="#ctx0" brushRef="#br0" timeOffset="206711.78">19057 8279 443 0,'0'0'25'0,"0"0"60"16,-44 93 5-16,28-45-31 15,6 4-14-15,0 2-42 16,7-3 0-16,3-2 7 16,0-6-8-16,3-5-4 15,13-9-30-15,3-11-93 16,2-14-205-16</inkml:trace>
  <inkml:trace contextRef="#ctx0" brushRef="#br0" timeOffset="207244.88">19506 8285 469 0,'0'0'124'0,"0"0"2"16,0 0-26-16,0 0-30 15,0 0-54-15,0 0-14 16,0-9-2-16,0 36 0 15,3 9 3-15,-2 10-2 16,2 1-1-16,2 2 0 0,3-9 7 16,5-4-8-16,3-11 1 15,5-11-26-15,12-11-1 16,8-3-16-16,6-22-17 16,-1-10-22-16,-6-7 27 15,-11-2 51-15,-13 1 4 16,-7 1 0-16,-8 5 24 15,-1 3 3-15,0 4 18 16,-7 7 30-16,-3 3-28 16,2 7 11-16,3 6-41 15,4 4-17-15,1 0 0 16,-2 4-3-16,-1 21 3 0,-3 10 0 16,-1 10 3-16,1 5-3 15,0-3 0-15,5-4 0 16,1-11-2-16,0-6 2 15,0-6-4-15,4-5-38 16,3-8-85-16,-2-7-70 16</inkml:trace>
  <inkml:trace contextRef="#ctx0" brushRef="#br0" timeOffset="209875.91">17194 7163 308 0,'0'0'71'0,"0"0"19"15,0 0 8 1,0 0-19-16,0 0-14 0,0 0-18 15,-41-48 29-15,39 40-38 16,2 4-21-16,0 0-3 16,0 3-14-16,0-4 2 15,25 0-9-15,27-6 7 16,31-4 0-16,35 0 0 16,40-4 4-16,45-3-4 15,43-3 0-15,33-7 0 16,24-1-3-16,12-5 5 15,4 2-2-15,-6 4 0 16,-16 2 0-16,-30 7-5 16,-37 1-13-16,-39 3 1 15,-40 5 10-15,-37 0 0 0,-30 5-1 16,-28 1-6-16,-21 2-10 16,-23 4 2-16,-12-3-16 15,-2 1 4-15,-23 2-74 16,-2 2 61-16,-1 0 47 15,2 0-1-15,4 0-3 16,1 1-28-16,2 3-53 16,-2 1-110-16</inkml:trace>
  <inkml:trace contextRef="#ctx0" brushRef="#br0" timeOffset="210907.63">16826 6053 273 0,'0'0'42'0,"0"0"-39"16,0 0-3-16,0 0 32 16,115-12 90-16,-41-1-63 15,12-1-13-15,5-2 7 16,2 1-27-16,-1-1-18 15,-1 2 2-15,-1 2-7 16,-11 0-6-16,-8 5-4 16,-17 2-36-16,-20 5 21 0,-17 0-58 15,-17 0 11 1,-6 5-82-16,-36 10 93 0</inkml:trace>
  <inkml:trace contextRef="#ctx0" brushRef="#br0" timeOffset="211146.71">17450 6059 454 0,'0'0'160'0,"0"0"-47"16,0 0-111-16,0 0-4 15,0 0-9-15,0 0 11 0,43 107 9 16,-17-48-4-16,4 3 5 16,2-6-10-16,4-7-8 15,5-11-75-15,1-15-81 16</inkml:trace>
  <inkml:trace contextRef="#ctx0" brushRef="#br0" timeOffset="211541">18013 6313 560 0,'0'0'90'0,"0"0"-6"16,0 0-60-16,0 0-18 16,0 0-1-16,0 0-3 15,3 15-2-15,14 10 23 16,0 7-20-16,-1 3 9 0,-4 4-12 15,-1-3 4-15,1 0 1 16,1-7-5-16,4-7 0 16,8-6-4-16,11-10-2 15,16-6-25-15,8 0-44 16,1 0-108-16,-8-12-189 16</inkml:trace>
  <inkml:trace contextRef="#ctx0" brushRef="#br0" timeOffset="211769.37">18071 6348 450 0,'0'0'20'15,"0"0"-17"-15,0 0 7 16,0 0 33-16,0 0-40 15,100-39 14-15,-63 30-17 16,5 1 0-16,-5-1-2 16,-2 0-2-16,0 1-53 15,-10-3-83-15,-7 2-140 16</inkml:trace>
  <inkml:trace contextRef="#ctx0" brushRef="#br0" timeOffset="211973.04">18116 6457 337 0,'0'0'60'16,"0"0"-48"-16,0 0 24 16,0 0 5-16,0 0 5 15,0 0 12-15,85 21-51 16,-51-21-4-16,2 0-6 15,4-7-35-15,-6-8-131 16</inkml:trace>
  <inkml:trace contextRef="#ctx0" brushRef="#br0" timeOffset="212205.72">18701 6246 601 0,'0'0'84'0,"0"0"-55"16,0 0-24-16,0 0-6 16,0 0 2-16,126-24-2 15,-74 18-35-15,-3-2-35 16,-5 4-37-16,-9 2-128 0</inkml:trace>
  <inkml:trace contextRef="#ctx0" brushRef="#br0" timeOffset="212393.07">18674 6417 315 0,'0'0'284'0,"0"0"-255"15,0 0 16-15,0 0 20 16,0 0-5-16,118-11-55 16,-63-1 2-16,4-1-14 0,4-4-72 15,-2-6-106 1</inkml:trace>
  <inkml:trace contextRef="#ctx0" brushRef="#br0" timeOffset="212639.42">19330 5983 692 0,'0'0'127'16,"0"0"-35"-16,0 0-88 0,0 0-4 15,0 0-4 1,0 0 4-16,-6 90 4 15,6-30-2-15,16 5 3 0,10-9-5 16,8-8-14-16,6-12-16 16,0-13-81-16,-2-17-42 15,-3-6-186-15</inkml:trace>
  <inkml:trace contextRef="#ctx0" brushRef="#br0" timeOffset="213039.32">19639 5945 664 0,'0'0'47'16,"0"0"-11"-16,0 0-26 16,102-78 39-16,-70 75-35 15,-4 3-8-15,-1 10-5 16,1 16 2-16,-7 8-6 15,-6 0 2-15,-11 2-21 16,-4 1 13-16,-9-2-36 16,-14-4 27-16,-6-1 16 15,1-5-10-15,1-4 12 16,3-4-6-16,6-2 6 16,4-6-4-16,6-4 4 15,3 1-1-15,5-4-2 16,0-1 0-16,0 1-1 0,19-2 6 15,12 0-2 1,13 0 39-16,9 0-38 0,1-11 1 16,-1-2 2-16,-1-3-1 15,-1-2-6-15,-2-1-27 16,-6-1-93-16,-13 1-270 16</inkml:trace>
  <inkml:trace contextRef="#ctx0" brushRef="#br0" timeOffset="213607.96">20298 5951 148 0,'0'0'581'15,"0"0"-447"-15,0 0-68 16,0 0-32-16,0 0-34 16,0 0 0-16,-18-9-5 15,18 37-1-15,0 9 6 16,0 1 1-16,0-1-1 16,15-9 0-16,5-11-10 15,9-12-15-15,7-5 20 16,6-19 2-16,2-15-28 0,-6 0 25 15,-11 1-19-15,-9 5 25 16,-11 8-4 0,-7 6 8-16,0 8 13 0,0 1-4 15,0 3 2-15,0 2-9 16,0 0-6-16,0 0-9 16,0 7 1-16,3 12 8 15,6 8 0-15,1 0 0 16,10-3 0-16,8-9-1 15,11-8 2-15,14-7-1 16,9 0 0-16,-3-17 8 16,-6-8-1-16,-10-4-7 15,-16-5 0-15,-10 0 6 0,-14 1-4 16,-3-1-2 0,-21 2 0-16,-11 6-3 0,0 9-1 15,9 5-13-15,10 8 8 16,12 4 0-16,1 1-154 15,0 18 52-15,2 8 54 16,17 2-122-16</inkml:trace>
  <inkml:trace contextRef="#ctx0" brushRef="#br0" timeOffset="213954.93">21163 5978 624 0,'0'0'45'0,"0"0"42"16,0 0-26-16,0 0-61 16,0 0 3-16,0 0 2 15,107-75-5-15,-75 58 0 16,-7 2 0-16,-8 0 1 16,-9 0-9-16,-8-1 8 15,0 0-15-15,-19 3 10 16,-9 1-32-16,-2 7 30 15,2 5 6-15,3 0 2 16,2 9-11-16,0 11 10 16,3 4 0-16,7 1-6 15,10 4 6-15,3 2 0 16,26-1 0-16,19-7 2 0,14-9 8 16,10-10-10-16,6-4-4 15,-2 0-13-15,-8-8-158 16,-13-14-299-16</inkml:trace>
  <inkml:trace contextRef="#ctx0" brushRef="#br0" timeOffset="-214741.79">21501 5856 518 0,'0'0'71'15,"0"0"-71"-15,0 0-9 16,0 0 9-16,0 0 35 0,97 13-5 15,-55-20-1-15,-3-5-29 16,-12-3 0-16,-8-2 10 16,-10-2-8-16,-9 4 7 15,0-2-9-15,-19 3-7 16,-8 4 1-16,-3 5 1 16,3 5 5-16,2 0 5 15,1 8-1-15,1 14-2 16,3 6-2-16,2 4 0 15,9 6-1-15,9-1 1 16,1-6 0-16,34-11 1 16,18-13 3-16,10-7-1 15,8-16-3-15,0-17-24 0,-4-7 4 16,-11-9-38-16,-15-4-10 16,-19 0-61-16,-22 2 26 15,-1 5 67-15,-29 4 28 16,-3 4 8-16,3 7 166 15,8 9 34-15,8 9-93 16,6 6-58-16,2 7-19 16,0 0-30-16,-2 14-3 15,-5 16 3-15,1 16 2 16,4 10-2-16,5 9 0 16,3-2 9-16,0-5-7 15,12-8 1-15,2-11-3 16,4-7 3-16,-1-11 5 0,-2-9-8 15,-4-4 0-15,0-8 12 16,2 0-11-16,6-17 14 16,6-12-15-16,-2-2-34 15,2-3 16-15,-4-3-27 16,-2 1 20-16,-5 0 19 16,-4 10 6-16,-2 6 9 15,-5 8 14-15,-3 6-11 16,0 3 19-16,0 3-23 15,0 0 0-15,0 0-8 16,-8 0-7-16,-10 13 6 16,-6 9 1-16,1 4 0 15,3 1-7-15,2-4 7 16,8 0 0-16,5-1-1 0,5 0 5 16,0-3-3-16,20-6-1 15,13-6 4-15,11-7 14 16,7 0-18-16,6-19 0 15,-2-8-1-15,-4-9-71 16,-11-2-3-16,-16 0-16 16,-15 2-126-16</inkml:trace>
  <inkml:trace contextRef="#ctx0" brushRef="#br0" timeOffset="-214493.86">22334 5629 306 0,'0'0'129'0,"0"0"-89"16,0 0 14-16,0 0-43 15,0 0 1-15,0 0-23 16,0 0 11-16,-41 80 0 15,24-37 8-15,3-1-6 0,1-8 10 16,1 0 13-16,7-5 7 16,0-3 32-16,4-6-47 15,0-3-7-15,-1-5 4 16,2-3-10-16,0-4 7 16,-1-4-11-16,-2 1 2 15,-4-2 6-15,-4 0-8 16,-8 0-29-16,-1 0-58 15,-2 0-3-15,4-5 57 16,7 0 14-16,10 0-12 16,1-2-6-16,12-3-240 15</inkml:trace>
  <inkml:trace contextRef="#ctx0" brushRef="#br0" timeOffset="-214209.73">22626 5409 596 0,'0'0'10'16,"0"0"81"-16,0 0 13 16,0 0-69-16,0 0-20 15,0 0-15-15,-2-22-15 16,2 55 12-16,0 14 6 0,-5 14-1 15,-1 11-2-15,-6 10 0 16,-4 7 2-16,2 1-2 16,0-2 0-16,3-8 2 15,5-6-2-15,-5-11-32 16,0-13-109-16,1-20-152 16</inkml:trace>
  <inkml:trace contextRef="#ctx0" brushRef="#br0" timeOffset="-213331.96">22719 5727 314 0,'0'0'136'0,"0"0"-52"16,0 0-57-16,0 0 13 15,0 0-23-15,0 0-13 16,62 2 18-16,-20-10-2 15,9-1 8-15,1-4-9 16,4 4-18-16,0-3 11 16,-1 2-12-16,-1 3 0 15,-9 2-8-15,-6 2-8 16,-10 1-54-16,-15 0-81 0,-14 2-104 16</inkml:trace>
  <inkml:trace contextRef="#ctx0" brushRef="#br0" timeOffset="-213151.94">22966 5726 268 0,'0'0'40'0,"0"0"-29"16,0 0 85-16,-3 78-13 16,3-41-16-16,0 3-39 15,2 4-25-15,8-1 11 0,5 1-10 16,3-1-8-16,6-8-24 15,6-12-179-15</inkml:trace>
  <inkml:trace contextRef="#ctx0" brushRef="#br0" timeOffset="-212611.86">23528 5632 312 0,'0'0'212'0,"0"0"-115"15,0 0 22-15,0 0-32 16,0 0-41-16,0 0-41 15,5-15-5-15,-2 37-12 16,0 14 12-16,0 13 5 16,5 9-2-16,-4 1-2 15,5-5-1-15,0-4 4 16,1-8-13-16,10-9-13 16,5-12-31-16,9-12 18 15,11-9-7-15,7-16-18 0,0-17-12 16,-5-9-56-16,-12-2 26 15,-18 0 60 1,-16-2 42-16,-1 7 6 0,-16 2 29 16,0 4 121-16,0 8-23 15,6 8-21-15,7 9-17 16,0 3-60-16,3 5-25 16,0 0-10-16,-1 9-15 15,-2 20 13-15,-2 13-2 16,1 9 8-16,0 2-4 15,4-7 0-15,0-9-29 16,16-4 1-16,3-8-48 16,5-7-24-16,-3-11-142 15</inkml:trace>
  <inkml:trace contextRef="#ctx0" brushRef="#br0" timeOffset="-212431.08">24137 6042 658 0,'0'0'159'0,"0"0"-93"16,0 0-37-16,0 0-6 16,0 0-23-16,0 0-26 0,0-11-151 15,0 0-301 1</inkml:trace>
  <inkml:trace contextRef="#ctx0" brushRef="#br0" timeOffset="-208148.95">19275 6017 147 0,'0'0'59'0,"0"0"-20"0,0 0 17 16,0 0-20-16,0 0 8 16,0 0-1-16,0 0-20 15,-5-53-5-15,0 47 5 16,3-2-20-16,-3 2 17 15,3-1-10-15,-1 4 15 16,2 0 3-16,-1 0-5 16,1 0 12-16,1 0-26 15,0 1 0-15,0 2 15 16,0-3-20-16,0 3-3 16,0-2 4-16,0-2-3 15,0 3 7-15,0-1-9 16,0-1 2-16,0 3 3 0,0 0-3 15,0 0-2-15,0 0 0 16,0 0-5-16,0 2 2 16,0 13 1-16,7 8 2 15,4 7 1-15,-3 7 0 16,5 7-1-16,-1 4 0 16,3-1 5-16,1-5-5 15,2-6 0-15,3-11 0 16,-5-7 1-16,1-7 3 15,-7-2-4-15,-4-5 0 16,-3-1 3-16,-3-2-3 16,0 1 0-16,0-2 0 15,0 0 10-15,0 0-8 0,0 0 15 16,-9 2-1-16,2-2-15 16,2 0 22-16,0 0-12 15,3 0 4-15,2 0 17 16,0 0-20-16,0 0 2 15,0 0-14-15,0 0 6 16,0 0-3-16,0 0-3 16,0 0 0-16,0-2-7 15,0-5-12-15,0 0 5 16,2 1-4-16,2 2 5 16,-3 1 5-16,-1 2-24 15,0 1-2-15,0 0 14 16,0 0-20-16,0 0 16 0,0 0-1 15,0 0-47-15,0 0-45 16,0 1 39-16,0 4 47 16,0 2 4-16,-5-3-10 15,5-3 37-15,-2 0-1 16,2 1 2-16,0-2 6 16,0 0 31-16,0 0 13 15,0 0 14-15,0 0-29 16,0 2-21-16,-5 5-15 15,-1-4-103-15,-1-3-94 16</inkml:trace>
  <inkml:trace contextRef="#ctx0" brushRef="#br0" timeOffset="-198648.41">16770 5464 212 0,'0'0'10'15,"0"0"-10"-15,0 0-155 16</inkml:trace>
  <inkml:trace contextRef="#ctx0" brushRef="#br0" timeOffset="-195728.35">1844 9801 50 0,'0'0'168'15,"0"0"-63"-15,0 0 27 16,0 0-79-16,-14-75 6 16,8 70 53-16,2 2-54 0,1 1-18 15,2 2 22 1,1 0-47-16,0 0-12 0,0 0-3 15,0 2-4-15,0 20-4 16,12 12 6-16,4 16 4 16,5 9 1-16,-1 5-3 15,-3 0 0-15,4 0 4 16,-6-7-1-16,5-8-2 16,-2-9-1-16,-1-12 1 15,1-9-3-15,-3-12 2 16,9-7-9-16,4-5-9 15,8-26-14-15,7-15-70 16,-1-8-32-16,-6-1 36 16,-12 4 28-16,-9 8 50 15,-10 13 20-15,-5 9 69 0,0 12 41 16,0 4-31-16,0 5-12 16,0 0-48-16,0 0 1 15,0 3-20-15,0 17 0 16,0 10 1-16,0 3 1 15,15 6 7-15,12-3-8 16,6-2 4-16,9-7 12 16,-2-8-17-16,-6-9 0 15,-7-10 9-15,-4 0-4 16,-4-10 2-16,0-16-4 0,-8-8 2 16,-10-4-10-1,-1 1 1-15,-28 3-32 0,-17 4-10 16,-7 4-4-16,-4 4-35 15,9 1 51-15,7 1-13 16,10-3-25-16,12-2 29 16,12-2 43-16,6-4 17 15,11-1-10-15,21 2-1 16,6 2 27-16,5 3-14 16,-1 8 46-16,1 9-41 15,2 8-3-15,-8 0 9 16,0 24-6-16,-7 10-5 15,-9 11-12-15,-5 11-2 16,-8 11 17-16,-8 3 22 16,0 2-35-16,0-8 5 0,0-10-14 15,0-16 6 1,0-16-6-16,0-10 0 0,0-9 6 16,0-3 0-16,0-10 8 15,0-24-14-15,0-20-27 16,0-15-42-16,0-4-2 15,-3 1-4-15,-6 6 67 16,0 6-4-16,9 4-16 16,0 8-36-16,6 4 44 15,13 13 20-15,-1 9 0 16,3 14 2-16,0 8 23 16,0 3-24-16,-2 19-1 0,-1 8 12 15,-3 5-12 1,-8 5 12-16,-7-1 4 0,0 1 8 15,0-4 17 1,-10-5-23-16,-2-6-9 0,3-8 23 16,-4 0 1-16,2-8 4 15,-2-1-22-15,4-1-1 16,6-5 23-16,1-1-25 16,2 2-8-16,0 5-4 15,2 4 3-15,13 5 3 16,6 4-4-16,1 2 3 15,6 1-2-15,7-2-3 16,5-3 0-16,9-4 3 16,-1-5-3-16,-3 1-41 15,-14-1-90-15,-14 0-192 0</inkml:trace>
  <inkml:trace contextRef="#ctx0" brushRef="#br0" timeOffset="-195478.46">1907 10686 94 0,'0'0'481'0,"0"0"-443"16,0 0-23-16,0 0-11 16,143-29 85-16,-58-2-42 15,9-10-7-15,10-5-26 0,13-4-7 16,18-6 11-16,10-1-15 15,6-5-3-15,-10 5 0 16,-12 2-38-16,-19 7-56 16,-22 9-28-16,-30 10-64 15</inkml:trace>
  <inkml:trace contextRef="#ctx0" brushRef="#br0" timeOffset="-194813.05">3122 10888 443 0,'0'0'118'15,"0"0"-38"-15,0 0 3 16,0 0-55-16,0 0-25 16,81-83 7-16,-19 38-7 15,1 0-2-15,0 7-1 16,-13 10 7-16,-12 11-8 16,-15 11 1-16,-11 6-11 15,-10 0 1-15,-2 8-45 16,-12 18 44-16,-16 7-3 15,-11 4-18-15,-3 6 11 16,5-6 9-16,10-8 12 0,13-7-5 16,13-6 5-1,1-5 0-15,9-2 0 0,15 0 20 16,1-1 42 0,3 3-45-16,2 2-2 0,-1-1 6 15,1 3-20-15,-8 1 1 16,-4 0-2-16,-11-2 6 15,-7 0-1-15,0 1-5 16,-4 4 0-16,-17 2 7 16,-6 0-7-16,-1-1 0 15,4-7-18-15,6-5-20 16,12-8-1-16,6 0-29 16,0-5-44-16,9-15-192 15</inkml:trace>
  <inkml:trace contextRef="#ctx0" brushRef="#br0" timeOffset="-194328.47">3860 10493 339 0,'0'0'173'16,"0"0"-85"-16,0 0-77 15,0 0 3-15,0 0 9 16,-75 82 22-16,73-43-6 15,-1 7-22-15,3 2 7 16,0 6 4-16,16 0-27 16,2-2 7-16,-7-6-8 0,2-7 7 15,-8-13-5 1,-5-11-2-16,0-8 0 0,0-7 11 16,0 0-4-16,-8-22 13 15,-2-14-20-15,-1-15-15 16,2-8 7-16,2-6-77 15,-6 3 55-15,11 1 10 16,2 6 1-16,0 7 17 16,28 3-1-16,2 12 3 15,1 6-2-15,-1 15 2 16,-6 9-1-16,3 3-6 16,-6 13 6-16,0 13 0 0,-9 8 0 15,-10 7 1 1,-2 2 1-16,-14 2-1 0,-16-1 0 15,-3-1 1-15,-3-3 2 16,-1-3-3-16,-3-6 0 16,1-1 0-16,9-4-7 15,3-4 7-15,14-1-57 16,6-4-68-16,7-6-128 16</inkml:trace>
  <inkml:trace contextRef="#ctx0" brushRef="#br0" timeOffset="-194035.76">3311 11427 76 0,'0'0'341'16,"0"0"-331"-16,0 0 84 15,0 0-5-15,0 0-17 16,0 0-24-16,99-30-17 16,-62 12 19-16,5-3-39 15,7-2-6-15,5-4 5 16,1-1-7-16,5 3 0 16,-3 3-3-16,-8 8-9 15,-17 10 5-15,-15 4-80 0,-17 15-41 16,-30 18 5-16,-22 8-56 15</inkml:trace>
  <inkml:trace contextRef="#ctx0" brushRef="#br0" timeOffset="-193710.86">3350 11629 401 0,'0'0'35'0,"0"0"24"15,0 0 36-15,0 0-43 16,108-64-12-16,-62 32-25 15,5-4-3-15,8 0-12 16,4 0 2-16,4 0-1 16,3 1-1-16,-1 2-33 0,-8 4-10 15,-13 2-33 1,-15 8 17-16,-13 3 5 0,-12 8 33 16,-8 5 21-16,0 2 4 15,0 1 6-15,0 0 16 16,-5-1 29-16,-1-1 13 15,-2 1-26-15,2-1 23 16,1 1 0-16,2 0-47 16,3-2-17-16,0 3-2 15,0 0-40-15,0-1-68 16,16-9-22-16,4-12-272 16</inkml:trace>
  <inkml:trace contextRef="#ctx0" brushRef="#br0" timeOffset="-185155.27">7555 11189 255 0,'0'0'124'16,"0"0"-34"-16,0 0-24 15,0 0-22-15,0 0 39 16,0 0-59-16,0 0 2 16,-33-30 3-16,24 28 9 0,0-1-11 15,-4 2-3-15,4-1-10 16,-3 2 24-16,3 0-28 15,-1 0-5-15,-5 0-5 16,0 20 5-16,-4 7-10 16,0 13 5-16,2 8 0 15,8 4-6-15,7 4 6 16,2 4 0-16,4 0-1 16,20-6 8-16,9-9-14 15,9-15-18-15,16-22-59 16,15-8 32-16,13-41-111 15,6-21-143-15</inkml:trace>
  <inkml:trace contextRef="#ctx0" brushRef="#br0" timeOffset="-184670.42">7980 11132 627 0,'0'0'106'15,"0"0"-20"-15,0 0-43 16,0 0-43-16,0 0-1 15,0 0-6-15,-37 103 14 16,37-44-3-16,0 8-4 16,0 6 1-16,0-3 10 15,0-10-10-15,0-16-1 16,0-22 0-16,0-12-3 0,0-7 3 16,0-3 2-1,0-4 17-15,-6-22 18 0,-10-15-37 16,1-11-40-16,-2-3 13 15,7 0-11-15,1 4 24 16,6 2-50-16,3 2-6 16,6 5 10-16,19 3-15 15,9 4 75-15,4 11-3 16,-4 8 6-16,-4 13 13 16,-6 3-16-16,-8 8 0 15,-1 15-2-15,-7 5 4 16,-4 2-2-16,-4-1 11 15,0-3-8-15,0-5 2 0,-4-4-4 16,-13-3-1-16,-2 1 23 16,-5-3-5-16,-2-2 20 15,1 0 10-15,1-1-22 16,2 3-15-16,8 0-11 16,4 1-65-16,10-1-46 15,0-7-147-15</inkml:trace>
  <inkml:trace contextRef="#ctx0" brushRef="#br0" timeOffset="-184475.44">8363 11172 726 0,'0'0'134'16,"0"0"-77"-16,0 0 6 15,0 0-36-15,0 0-25 16,0 0-4-16,-22 4-33 16,16 24-7-16,-1 11-45 15,-5 1-166-15,-1-4-201 16</inkml:trace>
  <inkml:trace contextRef="#ctx0" brushRef="#br0" timeOffset="-184311.56">8312 11664 635 0,'0'0'11'16,"0"0"50"-16,0 0 84 15,0 0-19-15,0 0-90 16,0 0-33-16,7 0-6 16,-7 0-22-16,0 12-94 15,-7-3-148-15</inkml:trace>
  <inkml:trace contextRef="#ctx0" brushRef="#br0" timeOffset="153162.83">16908 9849 213 0,'0'0'95'15,"0"0"79"-15,0 0-95 16,0 0 1-16,0 0 5 15,0 0-43-15,0 0 24 16,0-56-43-16,0 56 0 16,0 0 3-16,0 0-21 15,0 0-1-15,0 0-4 16,0 10-5-16,-3 17-6 0,-2 12 11 16,-6 11 0-16,-6 9 2 15,-6 3 3-15,-2-4-9 16,-1-7 4-16,4-10-3 15,8-12-6-15,6-13-2 16,6-15-25-16,2-5 24 16,10-30 10-16,12-15-25 15,3-11-12-15,0-1 33 16,-1 5-5-16,0 6 11 16,2 9-38-16,-1 12 12 15,0 9 8-15,-1 12 11 16,-2 8 5-16,-1 0 2 0,3 17-10 15,-2 11 10-15,1 10-1 16,-2 5-1-16,0-1 3 16,1-1-3-16,-3-12-25 15,5-10-20-15,5-14 11 16,2-5-10-16,3-22 24 16,1-11 1-16,-3-11-65 15,-2-2 9-15,-4-2 77 16,-7-1 6-16,-1 2 106 15,1 5-74-15,2 3 18 16,-1 12 7-16,-1 8-40 16,-4 9 25-16,0 10-41 15,-1 0 2-15,0 10-14 0,2 13 5 16,-1 5-2 0,1 1 2-16,0 4 4 0,-1-3 0 15,1-7-4-15,3-8-5 16,6-10 4-16,3-5-27 15,-3-5 19-15,-4-14 9 16,-12-3 0-16,-9 1 8 16,0 1 26-16,-27 8-2 15,-9 2 13-15,-9 9-29 16,1 1 3-16,2 11-7 16,9 18-10-16,8 15 2 15,2 7-4-15,10 7 0 16,10 3-3-16,3-1 3 15,13-5-3-15,25-8-9 0,18-11-22 16,20-18 15-16,12-18-37 16,11-10-27-16,2-34-32 15,3-17-48-15,-3-7-8 16,-15-3 152-16,-22 7 19 16,-30 10 123-16,-24 14 29 15,-10 8 8-15,-8 12 12 16,-11 8-105-16,1 10-32 15,0 2-20-15,-2 11-10 16,1 19-10-16,-2 8 4 16,4 6 1-16,6 2 0 15,6-2 0-15,5-3 0 16,0-9 0-16,0-11-4 0,7-9 0 16,-2-12 4-16,-1 0 0 15,6-19 38-15,4-19-38 16,5-12-19-16,-3-7-37 15,-7 0-20-15,-5 6 71 16,-4 4 5-16,0 8 0 16,6 10 6-16,6 7-6 15,2 9-4-15,2 9-2 16,-1 4 5-16,6 0-4 16,1 15 5-16,-1 12 0 15,3 9 4-15,-2 5-1 16,-2 8-3-16,-4 1 0 0,-5 1 3 15,-8 0 9-15,-3-2-12 16,-6-6 0-16,-15-2 7 16,-6-7-7-16,4-6-2 15,0-9-62-15,0-16-74 16,4-3-278-16</inkml:trace>
  <inkml:trace contextRef="#ctx0" brushRef="#br0" timeOffset="153345.54">18096 9869 509 0,'0'0'52'15,"0"0"4"-15,0 0-37 0,0 0-24 16,0 0 5 0,0 0 0-16,114-14 1 0,-61 14 1 15,10 0-2-15,3-1 0 16,3-9-58-16,-4 1-50 15,-9-9-194-15</inkml:trace>
  <inkml:trace contextRef="#ctx0" brushRef="#br0" timeOffset="153534.5">18824 9626 150 0,'0'0'426'0,"0"0"-285"0,0 0-62 16,0 0-44-16,0 0-35 16,0 0-19-16,7 56-2 15,-4-24-54-15,-3-3-96 16,-4-10-346-16</inkml:trace>
  <inkml:trace contextRef="#ctx0" brushRef="#br0" timeOffset="153715.5">18803 10050 512 0,'0'0'221'0,"0"0"-114"0,0 0-74 16,0 0 0-16,0 0-33 15,0 0-54-15,0 10-25 16,-4-8-132-16,-3-2-263 15</inkml:trace>
  <inkml:trace contextRef="#ctx0" brushRef="#br0" timeOffset="154496.87">19700 9769 556 0,'0'0'136'0,"0"0"-59"16,0 0-77-16,0 0-2 15,0 0 0-15,-15 117 4 16,0-62 2-16,-2 1-4 16,3-10 4-16,2-7-2 15,5-15-2-15,3-10 0 16,4-9 0-16,0-5 3 16,0-7 11-16,6-21-8 15,16-14-6-15,4-9-39 0,4-7-18 16,-5 0 28-16,-1 7 28 15,-2 4-10-15,-1 7-2 16,2 7-13-16,-1 10 5 16,-3 7 21-16,-4 10 0 15,-3 6 3-15,-2 5-3 16,-2 19 0-16,-3 11 3 16,-5 10 8-16,0 6 0 15,0 0 8-15,0 0-19 16,0-5 0-16,0-5 6 15,0-5-6-15,0-11-22 16,0-10-54-16,-2-12-99 16,-9-3-147-16</inkml:trace>
  <inkml:trace contextRef="#ctx0" brushRef="#br0" timeOffset="154977.47">19708 9912 469 0,'0'0'26'0,"0"0"5"15,0 0-19-15,107-14-5 16,-60 14-1-16,3 0 16 16,6 0-18-16,7 0 8 15,5-5 5-15,5-10-17 16,-4-2 4-16,-8 0-4 16,-15 5 0-16,-17 2 5 0,-14 5 1 15,-12 3 28 1,-3 2 41-16,0 0-57 0,0 0-18 15,-3 20-4-15,-6 6 4 16,0 6 0-16,2 5 0 16,7-2-7-16,0-3 1 15,16-6-50-15,23-15 4 16,19-11-15-16,18-15-52 16,-1-24 46-16,-5-13 73 15,-14-2 12-15,-20-3 92 16,-18 6-24-16,-15 8 13 15,-3 9-4-15,-15 8-56 16,-9 7-4-16,5 11-23 0,4 8 9 16,0 0-15-16,3 17-7 15,-4 15 6-15,5 9 0 16,5 5 1-16,6 3-7 16,0 1 8-16,8-2-1 15,11-3 0-15,2-9-24 16,3-10-31-16,1-9-34 15,-3-17-35-15,-2-7-52 16</inkml:trace>
  <inkml:trace contextRef="#ctx0" brushRef="#br0" timeOffset="155149.65">20821 9801 148 0,'0'0'353'0,"0"0"-333"0,0 0-15 16,121 12 15-16,-66-12-8 16,7 0-11-16,0 0-1 15,-1-10-81-15,-6-10-244 16</inkml:trace>
  <inkml:trace contextRef="#ctx0" brushRef="#br0" timeOffset="155543.08">21436 9503 631 0,'0'0'164'0,"0"0"-129"0,0 0-26 16,1 71-10-16,2-24 2 15,0 5 3-15,3-1-4 16,3-8 0-16,9-9-7 15,9-16-37-15,10-15 28 16,14-3 4-16,1-28-13 16,2-11 10-16,-13-6-8 15,-15 0 17-15,-11 2-3 16,-15 8 16-16,0 5-7 16,-11 10 6-16,-5 8 17 0,5 5 38 15,3 7-35 1,-1 0-21-16,-6 28-5 0,-6 11-8 15,-3 13 8-15,0 10 0 16,6 1 3-16,7 2-4 16,11-3 1-16,0-7-31 15,19-10 11-15,11-11-70 16,-2-20-70-16</inkml:trace>
  <inkml:trace contextRef="#ctx0" brushRef="#br0" timeOffset="156726.46">20396 10235 369 0,'0'0'127'16,"0"0"-75"-16,0 0-13 16,0 0-16-16,0 0-2 15,0 0-21-15,-29-49 1 0,55 44 5 16,16-5-3-16,19-2 7 15,18-3 8-15,17-2-12 16,14-1 8-16,6 1-14 16,5-1 3-16,-2 4 1 15,-5 10-4-15,-7 2 0 16,-13 2-3-16,-15 0 0 16,-21 6 0-16,-22 3 2 15,-21 4-7-15,-13 4 3 16,-2 4-85-16,-14 11 49 15,-25 4 5-15,-17 3-151 16</inkml:trace>
  <inkml:trace contextRef="#ctx0" brushRef="#br0" timeOffset="157258.28">20949 10706 351 0,'0'0'176'16,"0"0"-60"-16,0 0-41 0,0 0-28 15,0 0-31 1,0 0-16-16,77-69 7 0,-20 50-4 15,0 2 2-15,-3 5-5 16,-11 3 0-16,-13 8 5 16,-9 1-5-16,-12 8-8 15,-6 19 7-15,-3 11 1 16,-18 14-3-16,-21 8 3 16,-10 5-14-16,-8-3-3 15,5-7-37-15,7-9 15 16,15-17-9-16,10-11 5 15,12-10 31-15,8-8-2 16,0 0 14-16,20-10 42 0,18-10-38 16,14-8 30-1,9 0 0-15,3 0-19 0,-2 1 0 16,-3 6-3-16,-7 4 7 16,-8 5 15-16,-14 6-27 15,-10 3 6-15,-7 3-13 16,-10 0-4-16,-3 0 2 15,0 11-5-15,-9 6-17 16,-6 2-29-16,-4 1-62 16,2-11-169-16</inkml:trace>
  <inkml:trace contextRef="#ctx0" brushRef="#br0" timeOffset="189895.65">8351 11332 79 0,'0'0'24'16,"0"0"15"-16,0 0 14 15,0 0-36-15,0 0 31 0,0 0 64 16,0 0-43-16,-72-18-22 16,72 17-16-16,0 1-8 15,0 0-13-15,0 0-10 16,0 0 0-16,0-2 11 16,0 1 2-16,0-1 11 15,0-2-1-15,0 0-19 16,0 0 4-16,0-3 6 15,0 3-3-15,0-2 13 16,0-1-24-16,0 3 19 16,0 1 23-16,0 0-30 15,0 1 17-15,0 2-17 16,0 0-10-16,0 0 2 0,0 0 0 16,0 0-4-1,0-3 6-15,0 1 5 0,0-1 6 16,0 0-17-16,0 0 0 15,0 3-2-15,0 0 4 16,0 0-4-16,0 0-2 16,3 0-3-16,5 0 3 15,0 2-1-15,1 5 5 16,-4 0-3-16,6 0 3 16,-5-4 0-16,-2 1 0 15,-2-4-1-15,0 0-3 16,-1 0 4-16,1 0 0 0,1 0 6 15,0 0-6 1,2-7 0-16,0-2-1 0,1 1 6 16,-3 2-7-16,-1 0 2 15,-2 4 0-15,0 2 0 16,0-2 4-16,0 2-4 16,0 0 0-16,0 0 4 15,0 0-4-15,0 0 0 16,0 0 0-16,0 0-1 15,0 0 1-15,0 0 0 16,0 0 0-16,0 0 2 16,0 0 0-16,0 0-2 15,0 0-1-15,0 0-4 16,0 0 0-16,0 3 2 16,0 8 0-16,3 5 3 0,-2 7-4 15,1 7 4 1,-2 12 0-16,0 14 1 0,0 10 4 15,0 1-5-15,0 1 0 16,-8-13 0-16,-1-5 4 16,3-10-4-16,-3-13 0 15,6-12 6-15,0-6-5 16,1-9-1-16,2 2 3 16,0-2 1-16,-1 0 16 15,-2 0 0-15,-1-2 5 16,-2-7-16-16,-1 1-8 15,3 1 6-15,1 2-7 0,1 3 0 16,2 2-7-16,-1 0-12 16,1 0-83-16,0 0-154 15,0-3-127-15</inkml:trace>
  <inkml:trace contextRef="#ctx0" brushRef="#br0" timeOffset="190135.3">8798 11176 650 0,'0'0'159'0,"0"0"-74"0,0 0-62 16,0 0-9-16,0 0-14 15,0 0-16-15,-20-12 11 16,20 41-33-16,5 10-30 16,-5 1-91-16,0 1-206 15</inkml:trace>
  <inkml:trace contextRef="#ctx0" brushRef="#br0" timeOffset="190321.62">8809 11690 624 0,'0'0'103'0,"0"0"3"15,0 0-74-15,0 0-15 16,0 0 0-16,0 0-17 16,-17-21-30-16,17 28-131 15,4 1 18-15,5-8-204 16</inkml:trace>
  <inkml:trace contextRef="#ctx0" brushRef="#br0" timeOffset="190792.59">9711 11147 491 0,'0'0'76'0,"0"0"17"16,0 0-22-16,0 0-23 16,0 0-30-16,0 0-18 15,-33-28-1-15,30 52 1 16,-5 15-1-16,-2 15 4 15,-4 11-3-15,1 13 10 16,-2-1-10-16,3 0 5 16,0-9-5-16,5-10-4 15,1-12-8-15,6 0-51 16,0-14-65-16,0-15-145 0</inkml:trace>
  <inkml:trace contextRef="#ctx0" brushRef="#br0" timeOffset="191005.03">10078 11460 515 0,'0'0'126'16,"0"0"-126"-16,0 0-25 15,0 0 25-15,0 0 0 16,0 0 2-16,52-4-2 0,-11 4 10 15,12-12-10 1,16-10 0-16,14-2-54 0,11-5-66 16,2-2-240-16</inkml:trace>
  <inkml:trace contextRef="#ctx0" brushRef="#br0" timeOffset="191408.58">10835 11088 587 0,'0'0'15'15,"0"0"56"-15,84-73-57 16,-51 59-13-16,-4 10 20 16,0 4-18-16,-6 0-1 0,0 17 5 15,-4 9-6-15,-1 10-1 16,-6 7 3-16,-5 6 2 15,-7-2-10-15,0 0-4 16,-22-5-8-16,-3-2 11 16,-2-4 3-16,0-2 3 15,3-3 0-15,3-4 4 16,7-6-3-16,1-7-1 16,7-2 0-16,3-5-2 15,3 1 2-15,0-2-4 16,2-3 4-16,15 0 0 15,7-3 13-15,11 0-13 16,10-6 0-16,4-11 6 0,6-2-6 16,-1-2-7-16,-5-7-128 15,-6-8-261-15</inkml:trace>
  <inkml:trace contextRef="#ctx0" brushRef="#br0" timeOffset="191604.56">11438 11187 664 0,'0'0'72'0,"0"0"-72"16,0 0-2-1,0 0 2-15,0 0 0 0,0 0 2 16,80 10 0-16,-35-10-2 15,13-5-44-15,7-19-126 16</inkml:trace>
  <inkml:trace contextRef="#ctx0" brushRef="#br0" timeOffset="191991.6">11907 10893 595 0,'0'0'35'16,"0"0"-17"-16,0 0-18 16,118-29 5-16,-70 23-5 15,6 1 3-15,5-1-1 16,0-2-2-16,-3 1 0 15,-5-1 5-15,-9 3-3 16,-11 5 2-16,-10 0-4 16,-6 7 0-16,-9 16 4 15,-6 11-3-15,-2 13-1 16,-21 8 16-16,-6 10-12 16,-3 2 4-16,-1-2-8 0,3-1 2 15,5-2 2 1,5-2-4-16,5-6-9 0,8-9-49 15,4-15-63-15,3-21-177 16</inkml:trace>
  <inkml:trace contextRef="#ctx0" brushRef="#br0" timeOffset="192219.75">12180 11171 629 0,'0'0'27'0,"0"0"-21"16,0 0 11 0,0 0-25-16,0 0 12 0,0 0-4 15,45 6 17-15,0-6 22 16,7-1 3-16,7-18-22 16,-1-2-19-16,-2-1 18 15,-4 1-19-15,-7 4-1 16,-3 2 1-16,-11 1-86 15,-11 0-92-15</inkml:trace>
  <inkml:trace contextRef="#ctx0" brushRef="#br0" timeOffset="199850.45">9796 12262 540 0,'0'0'94'16,"0"0"6"-16,0 0-90 0,0 0 18 15,0 0 20-15,0 0-34 16,0 0 13-16,0-52-9 15,0 52-13-15,0 0-3 16,0 0-2-16,-2 0-11 16,-1 4 8-16,0 12-1 15,0 15 4-15,-3 8 0 16,6 12 2-16,-2 6-4 16,0 7 2-16,-1 1-15 15,-1 1-4-15,2-6-37 16,-3-11-28-16,-1-15-58 15,3-25-202-15</inkml:trace>
  <inkml:trace contextRef="#ctx0" brushRef="#br0" timeOffset="200051.09">10009 12339 663 0,'0'0'73'15,"0"0"-25"-15,0 0-48 16,0 0-6-16,0 0 5 16,0 0 2-16,95 8 7 15,-35-8-8-15,17-6-1 16,19-13-5-16,11-3-88 0,0-5-71 16,-11 0-150-1</inkml:trace>
  <inkml:trace contextRef="#ctx0" brushRef="#br0" timeOffset="200585.47">10896 12101 450 0,'0'0'146'0,"0"0"-55"16,0 0-47-16,0 0-25 16,70-76-16-16,-53 69 7 15,5 4-10-15,-1 3 2 16,-4 0-4-16,-3 11 2 15,-3 14-11-15,-6 9-14 16,-5 7-15-16,0 4-25 16,-8 2 1-16,-14-5 5 15,0-5 30-15,3-5 22 16,6-6 7-16,4-8 18 16,6-3 9-16,3-6 30 0,0-3-9 15,0 2 10 1,0 0-14-16,0 6-23 0,6 3-11 15,5 5 0-15,-2 1-10 16,-2 3 7-16,-7-2-7 16,0 2 0-16,-5 3 13 15,-17 0-11-15,-6 4-2 16,-8-1 6-16,-5 0-3 16,2-3-3-16,2-2 0 15,13-4-16-15,8-4-18 16,14-8-97-16,2-11-72 15</inkml:trace>
  <inkml:trace contextRef="#ctx0" brushRef="#br0" timeOffset="200808.81">11220 12335 527 0,'0'0'242'16,"0"0"-134"-16,0 0-78 16,0 0-30-16,0 0 1 15,0 0-1-15,82-13 2 16,-19-1-2-16,5-8-19 0,8-3-53 16,-6-8-88-1,-3-11-156-15</inkml:trace>
  <inkml:trace contextRef="#ctx0" brushRef="#br0" timeOffset="201066.99">11744 11984 483 0,'0'0'116'16,"0"0"-102"-16,0 0-11 16,-22 77 9-16,19-38 32 15,3 4-43-15,0 1 3 16,2-1 19-16,12-4 41 15,-1-3-19-15,0-2-17 16,-2-7-14-16,-2-1 8 0,-6-6-18 16,-3 1 0-16,0-3 3 15,-2-1-6-15,-11 0 8 16,-2-1-9-16,-4-3-9 16,-4-6-23-16,-5-7-123 15,-5 0-86-15</inkml:trace>
  <inkml:trace contextRef="#ctx0" brushRef="#br0" timeOffset="201279.86">11861 11969 588 0,'0'0'120'0,"0"0"-73"16,96-50-44-16,-55 40-1 16,6 2-2-16,3 3-2 15,-1 5-4-15,-8 0-97 16,-13 0-105-16</inkml:trace>
  <inkml:trace contextRef="#ctx0" brushRef="#br0" timeOffset="201515.96">12105 12302 739 0,'0'0'86'0,"0"0"-65"16,0 0-21-16,0 0 0 15,0 0 1-15,0 0 3 16,137-2-8-16,-64-12-4 16,10-5-116-16,-1-2-51 15,-13-7-340-15</inkml:trace>
  <inkml:trace contextRef="#ctx0" brushRef="#br0" timeOffset="201850.29">12525 11955 621 0,'0'0'56'0,"0"0"-51"15,0 0 17-15,103-49-18 16,-57 47-3-16,3 2 15 15,-2 0-11-15,-1 7 4 16,-11 10-9-16,-5 7 6 0,-11 4 9 16,-6 7-6-16,-10 12 10 15,-3 9 6-15,-9 10-19 16,-17 5 5-16,-4 4-11 16,-1-5 5-16,1-9-1 15,8-11-4-15,7-13-60 16,8-15-32-16,5-21-103 15</inkml:trace>
  <inkml:trace contextRef="#ctx0" brushRef="#br0" timeOffset="202077.02">12713 12193 645 0,'0'0'49'16,"0"0"-46"-16,0 0-3 15,0 0 0-15,0 0 2 16,0 0 8-16,22 80-9 16,27-77 23-16,14-3 40 15,11-11-48-15,6-14-3 16,-4-2-13-16,-10-1 4 16,-17 3 2-16,-12 8-6 15,-15 6-3-15,-15 2-51 16,-7 3-187-16</inkml:trace>
  <inkml:trace contextRef="#ctx0" brushRef="#br0" timeOffset="208125.42">9716 13470 419 0,'0'0'26'16,"0"0"5"-16,0 0-20 15,0 0-11-15,0 0 35 16,0 0-9-16,0 0-25 16,0-6 24-16,0 6-22 15,0 0 13-15,0 13 32 0,-8 7-25 16,5 8 6-16,-2 5-13 16,0 6-14-16,1 7 12 15,-3 5-14-15,-1 5 0 16,2 6 6-16,0-5-6 15,2-4-21-15,1-8-46 16,-3-14-60-16,6-18-272 16</inkml:trace>
  <inkml:trace contextRef="#ctx0" brushRef="#br0" timeOffset="208328.68">10182 13635 772 0,'0'0'28'16,"0"0"-8"-16,0 0-20 15,0 0-12-15,0 0 9 16,0 0 3-16,55 27-2 16,-22-17-6-16,12-6-58 15,17-4-33-15,16-11-45 16,5-19-273-16</inkml:trace>
  <inkml:trace contextRef="#ctx0" brushRef="#br0" timeOffset="208840.92">10877 13456 755 0,'0'0'96'15,"0"0"-21"-15,0 0-75 16,0 0 7-16,0 0-18 16,0 0 7-16,53-47 4 15,-20 40 0-15,2 2-3 16,-3 2-16-16,-5 3-18 0,-6 0-25 15,-6 0 43-15,-10 7-63 16,-5 6 25-16,0 6 38 16,-16 6 19-16,-6 3 3 15,-2 3-3-15,4-2 0 16,6 1 27-16,8-2-11 16,4 1-3-16,2-2 11 15,2 3-16-15,13 1 8 16,7-2-14-16,2 0-1 15,-3-6 16-15,0-5-17 16,-8-5 0-16,-5-2 5 16,-5-4-3-16,-3 0 0 0,0 3-2 15,-9 5 0-15,-15 4 21 16,-6 0-21-16,-3-2 0 16,2-4-1-16,3-3-13 15,5 0-7-15,8-3-36 16,8-5-79-16,7-2-213 15</inkml:trace>
  <inkml:trace contextRef="#ctx0" brushRef="#br0" timeOffset="209039.67">11314 13596 486 0,'0'0'194'0,"0"0"-41"15,0 0-80-15,0 0-21 0,0 0-8 16,0 0-36-16,13-14-8 16,13 12-8-16,15 2 8 15,14 0-11-15,10 0-41 16,2-7-66-16,2-12-150 16</inkml:trace>
  <inkml:trace contextRef="#ctx0" brushRef="#br0" timeOffset="209476.66">11987 13137 707 0,'0'0'97'16,"0"0"-13"-16,0 0-32 15,0 0-52-15,0 0-10 16,0 0 8-16,-35 82 4 16,20-11 1-16,1 9-3 15,8 6 0-15,6-1-7 16,0-3 6-16,13-15-32 0,14-19 3 15,13-22-6-15,5-26 30 16,8-9 4-16,0-28 2 16,-3-9 2-16,-6 0 2 15,-18 3-4-15,-12 11 4 16,-14 6 12-16,0 6 24 16,-28 4-34-16,-16 6-2 15,-9 10-8-15,-6 0 2 16,6 24-22-16,11 2-53 15,9 1-127-15,10-3-72 16</inkml:trace>
  <inkml:trace contextRef="#ctx0" brushRef="#br0" timeOffset="209695.26">12442 13456 712 0,'0'0'81'0,"0"0"34"16,0 0-87-16,0 0-22 15,0 0-6-15,0 0-7 16,14-18-4-16,12 18-32 16,19 0 28-16,19-10-49 15,10-5-111-15,1-9-163 0</inkml:trace>
  <inkml:trace contextRef="#ctx0" brushRef="#br0" timeOffset="210040.26">12755 13205 604 0,'0'0'129'0,"0"0"-45"16,0 0-42-16,0 0-39 0,0 0 0 16,0 0-3-1,120-48 3-15,-75 48-5 0,0 0 2 16,-3 0 0-16,-3 7 4 16,-5 1-2-16,-4 7 1 15,-6 3-3-15,-2 9 3 16,-8 9 20-16,-4 10-23 15,-10 9 1-15,0 4 8 16,-7 3-4-16,-10-4-1 16,-2-9-4-16,2-6-24 15,1-11 14-15,1-3-74 16,0-14-72-16,0-15-163 16</inkml:trace>
  <inkml:trace contextRef="#ctx0" brushRef="#br0" timeOffset="210247.68">13059 13472 817 0,'0'0'98'0,"0"0"-59"16,0 0-39-16,0 0-4 16,0 0 0-16,0 0 0 15,52-20 4-15,-4 15 5 16,12-9-5-16,5-5-2 15,0-6 2-15,-4 2-30 16,-6 0-13-16,-8-1-74 16,-15-1-112-16</inkml:trace>
  <inkml:trace contextRef="#ctx0" brushRef="#br0" timeOffset="211422.27">13280 10664 610 0,'0'0'20'0,"0"0"-12"16,0 0-4-16,122-9-2 15,-62 19-1-15,5 6 40 16,0 1-32-16,-4 3 4 16,-5 8 1-16,-8 5-6 15,-9 7 7-15,-9 10-15 16,-15 11 0-16,-15 10 0 0,0 12 2 16,-27 6-2-16,-10 7 1 15,-1 4 4-15,3-5-3 16,8-6-2-16,6-12 0 15,9-6 0-15,12-4 1 16,0-6-1-16,9-4 0 16,24-10 6-16,14-14-6 15,17-12 0-15,20-12 0 16,10-9 5-16,6 0-4 16,-2-17-1-16,-11 0 0 15,-23 2 5-15,-21 5 10 0,-22 8 13 16,-12 2-23-1,-9 8-1-15,0 24 4 0,-19 12-8 16,-14 19 12-16,-3 15-11 16,0 9 18-16,6 16-19 15,9 14 0-15,12 4 1 16,9 6 4-16,0 0-5 16,17-8 0-16,14-5 0 15,9-10 1-15,2-10-1 16,0-7 0-16,-3-8-2 15,-8-1 7-15,-4-2-6 16,-12 2 1-16,0 1 0 16,-11-2-3-16,-3 1 3 15,-1-2-58-15,0-3-1 16,0-4-91-16,-2-10 33 0,2-16-146 16</inkml:trace>
  <inkml:trace contextRef="#ctx0" brushRef="#br0" timeOffset="211562.83">14734 14175 615 0,'0'0'173'0,"0"0"-32"16,12-96-79-16,-12 83-27 15,0 6-8-15,0 5-27 16,0 2-13-16,0 2-74 16,-1 18-44-16,-18-1 8 15,-6-12-272-15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16T04:28:43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2342 2825 199 0,'0'0'38'0,"0"0"18"16,0 0 25-16,0 0-6 15,0 0-33-15,-83-37 12 16,73 28 11-16,0-1-36 16,3 0 24-16,-1-2-34 15,2 5 10-15,2 2 24 16,1 0-37-16,0 5-7 16,3 0-2-16,0 0-7 0,0 0-3 15,0 0-27-15,0 0-26 16,0 0 1-16,0 0 18 15,13 2 35-15,7 4-3 16,8-2 10-16,5-3-3 16,13-1 0-16,9 0 2 15,17 0 3-15,13 0-7 16,10-1-1-16,5-6-13 16,3 1-15-16,-6 0 25 15,-3 1-26-15,-3-1 30 16,-6-1 1-16,-7-2-1 15,4-2 0-15,-6-3 6 0,1-2-6 16,-3-1 9-16,-1 0 0 16,4 3-4-16,2 0 8 15,0 5-13-15,0-4 0 16,0 4 0-16,-1 1 6 16,2 2-10-16,-9 2 4 15,-5 2 0-15,-13 2-1 16,-7 0 1-16,-12 0 0 15,-5 0 0-15,-6 0 2 16,-3 0 1-16,2-3-3 16,4 3 0-16,5-4 6 15,6 1-5-15,8 1-1 16,4-3 2-16,2 0-2 0,-1-1 6 16,-3 1-6-1,2 2 0-15,-1 0 1 0,6 1-1 16,1 2 0-16,-2-3 1 15,-2 1 0-15,-2-1 6 16,-1-2-3-16,3 1-2 16,1-2 14-16,6 0-11 15,3 1-3-15,2-3 1 16,1 5-2-16,0 0 2 16,-4 2-3-16,3 0 0 15,-5 1-1-15,-2 0 1 16,-2 0 0-16,-1 0 0 0,-4 0 2 15,-3 0-2-15,-1 0 0 16,-1 0 0-16,7 0 2 16,3 0-2-16,1 2 0 15,6 9 0-15,3 1 1 16,6 0-6-16,8-4 4 16,10-1-6-16,1-2-3 15,2-3-9-15,-1 1 14 16,-3-1 2-16,-3 0 3 15,-3-1 1-15,-5 1-1 16,0-2 0-16,2 0 1 16,5 0-1-16,4 0 0 15,1-3 0-15,3-8 4 0,0-3 4 16,0 1-8 0,0 1 2-16,-5 3 16 0,-4 1-16 15,-3-1 7-15,-3 2-2 16,-6 1-6-16,-2 1 12 15,-4-1-13-15,3-2 0 16,4 3 7-16,1 0-2 16,4-2-5-16,0 7 0 15,0 0 0-15,6 0-3 16,2 0 3-16,1 0 0 16,-7 0-2-16,-3 0 2 15,-9 0 0-15,-8 0 0 16,-4 0 1-16,-6 0-1 15,-2 0 0-15,-4 0 0 0,2 0 7 16,0-5-7 0,5 2 10-16,6 3-6 0,9 0 2 15,2 0-5-15,2 0-1 16,1 0 0-16,-2 0 0 16,-2 0 0-16,1 2 0 15,0 1-1-15,-3 0 4 16,1 1-4-16,-3 0 1 15,2-2 0-15,-1-2-2 16,2 1 4-16,-1-1-2 16,-2 0 0-16,-4 0 0 15,1 0-1-15,-1 0 1 16,1 0 0-16,3 0 0 0,-1 0 1 16,7 3-1-16,0 2 0 15,0-3 2-15,5-1-8 16,5-1 6-16,1 0 0 15,1 0-1-15,-1 0 7 16,-3 0-7-16,-1-3 1 16,-3 1 0-16,-5-1 0 15,-4 3 0-15,-3 0 0 16,-3 0 0-16,1 0 1 16,1 0-1-16,8 0 0 15,4 0 3-15,5 0-5 16,4 0 2-16,4 0 0 0,8 0-4 15,1-3 7 1,4-1-3-16,-5-1 0 0,0 3 0 16,-5-3-2-16,-2 0 2 15,-6-2 0-15,-3-2 2 16,-4-4-1-16,2 4 1 16,3-4-2-16,0-1 4 15,3 2-9-15,1-3 5 16,3 3 0-16,5 3 0 15,3 0 4-15,-2 3-4 16,2-4 0-16,-3 4 0 16,-5-2-3-16,-3-3 3 15,-4 2 0-15,-6 1 2 16,4 0 0-16,0 2 0 16,1 0-2-16,3 1 2 0,1 0 0 15,6 2-1-15,2 0-1 16,9 3 3-16,-1 0-2 15,2 0 2-15,-3 0-3 16,0 5 0-16,-2 5-4 16,-2 0 4-16,4 0-6 15,1-1 6-15,1 0-8 16,-5-1 6-16,-1 0 0 16,-9-4 2-16,-9-1-4 15,-6-1 4-15,-11-2 0 0,-7 0 19 16,-3 0-13-1,-1 0 14-15,3 0-2 16,3 0-12-16,2 2 10 0,0 3-15 16,-1 0-1-16,-2 0 5 15,-3 2-4-15,5 1 0 16,1 1-1-16,5 0 0 16,0-2 1-16,-2 0-1 15,-6-2 0-15,-13-2-2 16,-7-2 4-16,-12-1-3 15,-8 0 1-15,-6 0 0 16,-3 0 3-16,0 0 5 16,0 0-3-16,0 0 43 15,0 0-23-15,0 0-14 16,0 0-11-16,0 0-8 0,0 2 7 16,0 7-72-16,0 8-58 15,-6 4 15-15,3-1-23 16,3-12-303-16</inkml:trace>
  <inkml:trace contextRef="#ctx0" brushRef="#br0" timeOffset="137.37">18059 2423 480 0,'0'0'66'15,"0"0"-10"-15,0 0 43 16,0 0-99-16,0 0-22 0,0 0-115 15,-108 75 10 1</inkml:trace>
  <inkml:trace contextRef="#ctx0" brushRef="#br0" timeOffset="1864.92">23374 8913 416 0,'0'0'70'16,"0"0"43"-16,0 0-38 15,0 0-26-15,0 0-31 16,0 0-4-16,0 0-14 0,2-19 0 15,-2 19-3 1,0-1 6-16,0 1-6 0,0 0 0 16,0 0 3-16,0 5-8 15,0 8 8-15,3-1 0 16,2 2 3-16,-1-4-1 16,2-1-4-16,1-4-1 15,9-5 3-15,7 0 9 16,15-9 19-16,10-16-1 15,7-9-6-15,-3-2-10 16,-7-2 23-16,-13 7-8 16,-12 8-23-16,-8 9 18 15,-6 7-21-15,-3 7 0 16,-3 0-1-16,0 0-55 16,0 16-127-16,-6 15 75 0,-18 9 17 15,-7 1-228-15</inkml:trace>
  <inkml:trace contextRef="#ctx0" brushRef="#br0" timeOffset="2691.08">23296 10960 266 0,'0'0'175'16,"0"0"-68"-16,0 0 17 15,0 0-56-15,0 0-17 16,0 0 1-16,0-16-49 15,0 16 1-15,0 0-8 16,0 0-3-16,0 4-8 16,0 15 15-16,0 3 0 15,0 4-5-15,-3-2 5 16,0-3-2-16,1-7-6 16,2-4-3-16,0-6-9 0,0-4-2 15,28-3 22-15,19-23 20 16,22-15-20-16,8-9 0 15,-2 2-1-15,-12 8 4 16,-19 10 0-16,-13 7-3 16,-13 10-5-16,-9 6-4 15,-7 7-72-15,-2 0-98 16,-20 17-84-16</inkml:trace>
  <inkml:trace contextRef="#ctx0" brushRef="#br0" timeOffset="2867.66">23605 10985 551 0,'0'0'171'16,"0"0"-95"-16,0 0-31 16,0 0-45-16,0 0-113 15,0 0-6-15,-53 55-20 16,6-27-294-16</inkml:trace>
  <inkml:trace contextRef="#ctx0" brushRef="#br0" timeOffset="7898.37">9375 13189 174 0,'0'0'109'16,"0"0"-26"-16,0 0 24 16,0 0-31-16,0 0-1 15,0 0-9-15,0 0-27 16,12-27-11-16,-12 27 0 15,0-3-16-15,0 3 18 16,0 0-20-16,0 0-7 16,0 0 13-16,0 0-15 15,0 0-1-15,0 0 0 0,0 0 5 16,0 0-2 0,0 0-3-16,0 0 0 0,0 0 10 15,0 0-7-15,0 0-3 16,0 0 0-16,0 0-31 15,6 6-64-15,1-4-90 16,-1-2-225-16</inkml:trace>
  <inkml:trace contextRef="#ctx0" brushRef="#br0" timeOffset="10274.36">7686 14452 45 0,'0'0'84'0,"0"0"-5"0,0 0-25 16,0 0 28-1,0 0-17-15,0 0-28 0,0 0-16 16,0-1-9-16,0-2 15 16,0 2 6-1,0 1-24-15,0 0-2 0,2-1-6 16,4 1 5-16,0-2-6 15,7 0 0-15,-5 1 0 16,1-1 6-16,-2 2-1 16,3 0-5-16,1 0 0 15,1 0 3-15,3 5-2 16,-2 3-1-16,4 1 0 16,2-1-2-16,-2-1 2 15,5 0 0-15,0-5-1 16,4-1 3-16,1-1-5 0,4 0 3 15,-1 0 0 1,1 0-10-16,0 0 10 0,-2-1-8 16,-1-4-2-16,0 3-14 15,-2-3 11-15,3 0 0 16,-2 0 13-16,-3-1-13 16,-1-1 14-16,-5 1-1 15,-1-1 4-15,-4 3-2 16,-3-2 2-16,0-1-4 15,0 0 0-15,-2-2 13 16,1-1-12-16,-3-1 14 16,0 0 3-16,1 0-11 15,-3-3 4-15,7 0-11 16,-2 1 0-16,-1-3 2 16,-1-1 0-16,-1 2-2 0,0-2 1 15,-1 0 3-15,-1 0 11 16,-2-2-7-16,-1 0 10 15,0-1 17-15,-1-1-35 16,0 1 22-16,0 2 15 16,0 0-35-16,0 1 8 15,0-1-10-15,0 3 0 16,0 0 0-16,0 0 2 16,-2 0-2-16,-4-1 0 15,-1 1 2-15,0-1-1 16,-3 2-1-16,1-2 0 15,0 2 10-15,-2 2-7 0,2 0-2 16,-1 2 4-16,0-2-3 16,2 0 11-16,-1 3-13 15,-1-4 0-15,2 1 10 16,1-3-4-16,1 1-4 16,-3 1 0-16,3 1 2 15,-1 2 14-15,3 3-18 16,1 0 0-16,-1 3 5 15,-3 2-3-15,-1 2-2 16,-4 0 0-16,-1 0 0 16,-4 0-5-16,-1 2 5 15,2 2 0-15,-3 3-3 0,6-1 6 16,-1-2-3-16,1-1 0 16,-1 1 1-16,3-1 1 15,1-1-2-15,-2-2 0 16,3 3-4-16,0-1 6 15,-3 2-2-15,2 2 0 16,-4 0 2-16,1 2-4 16,-4 0 2-16,4-4 0 15,-4 4-4-15,3 3 8 16,-4-3-4-16,0 2 0 16,0-1 2-16,0-1-4 15,3 1 2-15,0-1 0 16,-3 1-1-16,1-3 5 0,2 0-4 15,0-2 0-15,9 2 0 16,-2 0-5-16,-1 2 5 16,-4 3 0-16,-1 1-4 15,1 0 8-15,0-1-5 16,2 2 1-16,1-6 0 16,2 0-12-16,1 1 12 15,-2-1 0-15,2 0-5 16,-3 3 7-16,3 2-2 15,-5 2 0-15,3 1 0 16,-1 2-3-16,-2 0 3 16,0-1 0-16,1 1-5 15,4 0 10-15,-2 0-7 0,3 0 2 16,-2-2 0 0,3 2-3-16,0-4 3 0,5 1 0 15,0 2-5-15,0-1 7 16,0 1-4-16,13 0 2 15,5-2 0-15,2 3-7 16,5-5 7-16,-1 0 0 16,2-3 1-16,-1-1 2 15,-1-3-2-15,-4-1-1 16,-1-1 0-16,-3 0-2 16,-4-1 2-16,1 1 0 15,-2 3 0-15,2 2 0 16,0 1-17-16,3 1-57 15,0-3-50-15,-4-7-64 0</inkml:trace>
  <inkml:trace contextRef="#ctx0" brushRef="#br0" timeOffset="10418.02">7911 14318 149 0,'0'0'14'0,"0"0"-14"16,0 0-9-16,0 0-50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16T04:30:15.5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10100 4805 334 0,'0'0'70'16,"0"0"-4"-16,0 0-17 0,0 0 20 15,0 0-39-15,0 0 27 16,0 0-22-16,-28-25 2 16,25 22 7-16,1 0-16 15,0-2 5-15,1 2-19 16,1-2-9-16,-2 2 16 15,0 0-16-15,2-1-5 16,-1-1 0-16,1 0 5 16,0-2-5-16,0 0 0 15,0-2 0-15,0-1-3 16,10 0 3-16,7-3 0 16,4-4 0-16,6 6-2 15,3 0-6-15,0 7 8 0,0 4-6 16,-2 0 2-16,0 17-5 15,-2 10 7-15,-6 11-14 16,-11 10-3-16,-9 7 7 16,0 5-13-16,-20 0 4 15,-9-2 13-15,-5-7-7 16,-3-6 15-16,-2-8 0 16,-3-4 0-16,6-8-7 15,5-5 4-15,7-8 3 16,9-5 5-16,3-2 1 15,8-3-3-15,1-1 16 16,3-1-14-16,0 0 17 16,24-3-22-16,15-19-8 15,14-5 3-15,12-4 5 0,5 3-1 16,1 0-1-16,10 2-48 16,2 1-36-16,1-2-58 15,-10-3-265-15</inkml:trace>
  <inkml:trace contextRef="#ctx0" brushRef="#br0" timeOffset="382.09">10711 4930 274 0,'0'0'260'0,"0"0"-260"16,0 0 1-16,0 0 22 16,18 83 36-16,-7-54-4 15,5 0-25-15,2-4-26 16,9-5 1-16,4-8 13 16,8-11-13-16,3-1 2 15,0-14 8-15,-6-11 4 16,-6-6 18-16,-8-5 1 15,-9-1-31-15,-10 1 19 16,-3 5-16-16,-27 4-6 16,-25 9-4-16,-15 8-25 15,-4 9-14-15,12 1-6 0,20 1-17 16,27 12 28-16,12 1-88 16,24 4 90-16,19 1-8 15,19-5-88-15,12-7-239 16</inkml:trace>
  <inkml:trace contextRef="#ctx0" brushRef="#br0" timeOffset="882.1">11420 4844 754 0,'0'0'0'15,"0"0"-40"-15,0 0 40 16,4 81 9-16,10-47 6 16,2-1 15-16,4-5-30 15,3-3 3-15,5-10 14 16,6-8-17-16,0-7 0 16,3 0 14-16,-4-18-10 15,-5-6 6-15,-5-1-10 16,-7 3 1-16,-5 3-1 15,-4 7 0-15,-1 4 0 16,-3 5 2-16,0 1-2 16,3 2-1-16,9 0-32 0,7 0 33 15,14 11-6 1,10 3 6-16,11 3 0 0,1-2 0 16,-5-6 1-16,-9-6 0 15,-8-3-1-15,-11-5 0 16,-5-14 16-16,-2-4-4 15,-4-8 9-15,-6-2 1 16,-8-4-19-16,0-4 15 16,-32 4-9-16,-8 3 2 15,0 9-22-15,7 14 8 16,13 9-25-16,10 2-73 16,10 15-79-16,0 11 75 0,10 2-47 15,14 3-73-15</inkml:trace>
  <inkml:trace contextRef="#ctx0" brushRef="#br0" timeOffset="1184.66">12449 4930 518 0,'0'0'105'15,"0"0"-25"-15,0 0 1 16,0 0-54-16,37-80-2 15,-26 61 13-15,-1-1-37 16,-1 4 27-16,-6 1-11 0,-3 3-13 16,0 3 24-1,0 2-22-15,-6 7-8 0,-8 0 2 16,-2 6-14-16,-6 16 12 16,0 7-11-16,6 5-2 15,6 1 12-15,10-2-43 16,0-2 27-16,29-7-5 15,17-12-21-15,15-11 41 16,14-1-31-16,5-12-42 16,-7-15-27-16,-10-2-257 15</inkml:trace>
  <inkml:trace contextRef="#ctx0" brushRef="#br0" timeOffset="2415.58">12760 4831 131 0,'0'0'112'0,"0"0"-10"15,0 0-8-15,0 0-20 16,0 0 28-16,91 44-36 16,-48-48-21-16,6-17-7 15,-1-2-17-15,1-7-5 16,-8-1-7-16,-5-3-8 15,-13 0 42-15,-11 4-43 16,-12 0 0-16,0 5 6 16,-26 5-6-16,-8 6-5 0,-1 9 2 15,6 5-6-15,5 0 4 16,3 22-6-16,0 13 10 16,0 8 0-16,0 3 2 15,6 0 3-15,10-7-4 16,5-3 0-16,8-10-8 15,25-9 8-15,12-10 0 16,13-7 5-16,6-14-3 16,6-20-3-16,-3-10 1 15,-5-6-2-15,-13-6-8 16,-12 0 10-16,-19 1 0 16,-18 1-4-16,-4 6 6 0,-32 2-4 15,-3 10 4-15,6 9 31 16,14 12 44-16,11 9-71 15,5 6-5-15,-2 0-2 16,-3 13-3-16,-6 21 0 16,-3 18 2-16,3 13 2 15,7 8-2-15,7 2 2 16,8-5 0-16,15-9 1 16,6-7 5-16,-1-7-4 15,-1-9-2-15,-4-8 0 16,-3-8 3-16,-7-11-3 15,-4-3-11-15,-3-6-15 16,-3-2-34-16,3 0 20 16,3-9 20-16,4-13-75 15,2-7 94-15,-1-2 2 0,-5 1 58 16,-3 6-17-16,-2 2 6 16,-1 3 33-16,-2 6-65 15,-1 3-12-15,2 5 15 16,-2 2-19-16,2 2 0 15,-2 1-2-15,0 0 6 16,1 0-7-16,-1 0 3 16,0 0 0-16,0 0-8 15,0 0 8-15,0 0-6 16,0 0 6-16,0 0-4 16,0 0 0-16,0 0 2 15,0 0 2-15,0 0-1 0,0 0 1 16,0 0 0-16,0 0 5 15,0 0-3-15,9-4 0 16,5-2-2-16,3-5 0 16,6 0-2-16,-4-1 2 15,2 1 0-15,0-6 0 16,0-3 4-16,0-4-4 16,-1-5 0-16,-3-4 0 15,-1-3-1-15,-4 1 3 16,-4 6-2-16,-2 8 9 15,-6 11 0-15,0 7 8 16,0 3-17-16,0 0 4 16,0 0-13-16,0 0 0 0,0 13-16 15,0 17 20-15,-4 15 5 16,-1 9-6-16,5 4 6 16,0-1 0-16,9-7 0 15,4-8 0-15,2-11-1 16,3-8-4-16,-2-9 5 15,-5-6-3-15,-4-4 3 16,-2 0 0-16,-5-4 3 16,0 0 2-16,0 0-4 15,0 0-1-15,-6 0 6 16,-12 0-17-16,-3 0 8 16,-1 8 3-16,4 1-5 0,-1 3 6 15,4 2-1 1,0 5 0-16,5 0-7 0,3 0-28 15,7-7-60-15,9-7-68 16,22-5-17-16</inkml:trace>
  <inkml:trace contextRef="#ctx0" brushRef="#br0" timeOffset="2593.73">13896 4956 13 0,'0'0'587'0,"0"0"-404"16,0 0-111-16,0 0-57 15,0 0-15-15,0 0-46 16,0 0-115-16,-3-28-434 16</inkml:trace>
  <inkml:trace contextRef="#ctx0" brushRef="#br0" timeOffset="2969.34">13563 4467 376 0,'0'0'111'16,"0"0"-11"-16,0 0 45 15,0 0-88-15,0 0-2 16,0 0-55-16,-45-33-4 15,35 53 3-15,-6 14 1 16,-7 13 1-16,-2 7-1 16,2-1 0-16,3-2 5 0,0-5-5 15,5-5-15-15,-2-5-46 16,1-9-133-16,3-12-164 16</inkml:trace>
  <inkml:trace contextRef="#ctx0" brushRef="#br0" timeOffset="3133.95">13381 4875 784 0,'0'0'100'16,"0"0"-49"-16,0 0-47 0,0 0-8 15,0 0-66-15,0 0-213 16,6 9 51-16</inkml:trace>
  <inkml:trace contextRef="#ctx0" brushRef="#br0" timeOffset="3528.75">10687 5584 542 0,'0'0'38'15,"0"0"-28"-15,0 0-6 16,102-2 66-16,-22-6-2 15,31-5-11-15,32 0-25 16,34-3 7-16,32-3-38 16,27-2 2-16,14-4-3 15,-12 2-34-15,-19 3-32 16,-36 2-16-16,-39 4 3 16,-29 0 12-16,-34 4 17 15,-28 1 26-15,-25 2 23 0,-25 1 1 16,-12 6-3-16,-36 0-2 15,-25 0-267-15</inkml:trace>
  <inkml:trace contextRef="#ctx0" brushRef="#br0" timeOffset="3711.02">13007 5404 549 0,'0'0'252'0,"0"0"-151"16,0 0-79-16,0 0-19 0,0 0-6 15,0 0-55-15,-28-26-177 16,15 26-259-16</inkml:trace>
  <inkml:trace contextRef="#ctx0" brushRef="#br0" timeOffset="4763.02">16625 4436 516 0,'0'0'108'0,"0"0"-108"15,0 0-10-15,0 0-14 16,0 0 24-16,-3 84 24 16,2-34-7-16,1 4-5 15,0-4 2-15,0-7-14 16,0-6 9-16,4-9-9 15,4-1 1-15,7-8-5 16,5-6 4-16,13-10-46 16,11-3-12-16,7-16-46 15,2-13-40-15,-6-7 99 16,-7-2 45-16,-10 4 68 16,-5-2-11-16,-10 8 44 0,-6 5-13 15,-5 6 26 1,-2 9-35-16,-1 2-47 0,-1 5-10 15,0 1-6-15,0-2-16 16,0 2-8-16,0 0-9 16,2 12-5-16,0 12 18 15,2 7 4-15,0 3 0 16,-1 5 2-16,6 0-2 16,-1-1 0-16,2-4 0 15,-3-2-13-15,1-5-30 16,0-7-82-16,6-11-65 15</inkml:trace>
  <inkml:trace contextRef="#ctx0" brushRef="#br0" timeOffset="5044.54">17388 4620 733 0,'0'0'70'0,"0"0"-25"16,0 0-45-16,0 0-1 15,0 0-4-15,-30 82 5 16,28-35 0-16,2-3 2 16,12-6-8-16,21-9-16 15,13-14-9-15,14-13 17 16,4-2-10-16,-3-20 0 16,-7-12 2-16,-17-1-10 15,-14-2 29-15,-19 0 6 0,-8 6-3 16,-40 7 8-16,-24 10-8 15,-8 12-102-15,13 0-76 16,27 6-121-16</inkml:trace>
  <inkml:trace contextRef="#ctx0" brushRef="#br0" timeOffset="5393.83">18081 4782 651 0,'0'0'78'16,"60"-82"-50"-16,-11 30-24 16,4-6 32-16,-1-1-31 15,-12 3-2-15,-10 5 19 16,-15 5-5-16,-15 6 17 15,-8 4 3-15,-16 8-37 16,-4 12 27-16,6 11-27 16,0 5-6-16,-2 14 6 15,-4 22-14-15,-5 17 14 16,2 16-4-16,10 15-16 16,17 0 19-16,4-2-25 0,36-11-21 15,20-15 9 1,15-15-49-16,6-20-70 0,-2-18-140 15</inkml:trace>
  <inkml:trace contextRef="#ctx0" brushRef="#br0" timeOffset="6244.68">18541 4555 767 0,'0'0'102'0,"0"0"-75"16,0 0-27-16,0 0-3 15,0 0 3-15,0 0-10 16,-69 102 10-16,60-54 0 0,9-4-4 16,0-5-12-16,19-11-4 15,11-13-4-15,7-12 24 16,7-3 3 0,1-17-3-16,-2-12-11 0,-9-5 5 15,-13-2 4-15,-14 4 2 16,-7 5 2-16,0 1 4 15,-10 10 11-15,0 9 9 16,7 6-7-16,1 1-19 16,-1 4-22-16,-1 23-12 15,2 11 29-15,2 1 5 16,0 2-9-16,9-7-7 16,24-9-11-16,15-12 4 15,7-13 20-15,3-3 3 0,0-25 4 16,-2-12-2-16,-9-4 25 15,-10-3-13-15,-12-1 31 16,-11 5-2-16,-7 7-35 16,-5 9 7-16,-2 11-9 15,0 7-3-15,0 8 11 16,0 0-14-16,0 1-6 16,0 0 4-16,-15 9-28 15,-7 15 28-15,-6 9-3 16,0 4 5-16,3-2-11 15,6-1 9-15,7-5-9 16,5-2 11-16,7-1-12 16,0-1 6-16,13-4-4 0,17-4 10 15,12-7-6 1,10-8 6-16,6-2-2 0,8-19 0 16,4-15 4-16,3-12 2 15,-3-6-4-15,-12-7 2 16,-19 1 20-16,-17-1-12 15,-20 6 19-15,-2 5-1 16,-21 10-25-16,1 13 13 16,3 13-15-16,9 12 0 15,0 0-2-15,-5 17-69 16,-5 17 69-16,-7 16-1 16,7 14 4-16,7 8-8 15,11-1 6-15,0-4 0 16,13-17-6-16,6-10 6 0,-3-13 0 15,-1-11 0-15,-7-6 1 16,-5-3 2-16,-3-7-3 16,0 5 0-16,-29 2-6 15,-28 10 6-15,-20 3-40 16,-14 4-68-16,0-1-33 16,9-3 20-16,10-3-71 15,11-2 9-15</inkml:trace>
  <inkml:trace contextRef="#ctx0" brushRef="#br0" timeOffset="6509.5">17998 5165 86 0,'-81'5'103'16,"34"-1"47"-16,28-1-50 15,14-1-66-15,5 3-28 16,0 1-6-16,0 0 26 15,3 3 13-15,14-1 24 16,19-3-15-16,19-3 36 16,18-2-44-16,18 0-34 15,10-2 1-15,3-6-6 16,-6-3 6-16,-13 2-11 16,-19 3 4-16,-20 1-43 15,-25 5-24-15,-21 0-67 0,-29 0-280 16</inkml:trace>
  <inkml:trace contextRef="#ctx0" brushRef="#br0" timeOffset="6691.97">17785 5400 498 0,'0'0'46'15,"99"7"-29"-15,-26-2 45 16,14 0-14-16,8-1-39 15,9-4 8-15,3 0-17 16,1 0-2-16,2-7-21 16,-6-8-107-16,-6-6-246 0</inkml:trace>
  <inkml:trace contextRef="#ctx0" brushRef="#br0" timeOffset="6845.08">19010 5314 495 0,'0'0'142'16,"0"0"-56"-16,0 0 29 16,0 0-37-16,0 0-67 15,0 0-3-15,-8 0-16 16,8 0-64-16,0 0-102 16,0 0-149-16</inkml:trace>
  <inkml:trace contextRef="#ctx0" brushRef="#br0" timeOffset="8944.71">8238 6152 450 0,'0'0'136'0,"0"0"-4"15,0 0-41-15,0 0-23 16,0 0-43-16,0 0-25 16,0-11-2-16,0 11-9 15,0 20-1-15,6 12 4 16,2 16 3-16,3 8 5 15,-6 5 0-15,-3-5-3 16,-2-3 1-16,0-7-39 16,0-6-24-16,0-11-61 0,0-12 14 15,0-17-227-15</inkml:trace>
  <inkml:trace contextRef="#ctx0" brushRef="#br0" timeOffset="9273.73">8493 6296 593 0,'0'0'207'16,"0"0"-139"-16,0 0-46 15,0 0-22-15,0 0-18 16,0 0 7-16,18 20-11 16,3 7 22-16,3 2 0 0,3-4 4 15,0-8-12-15,-3-9 7 16,-1-8 1-16,-2 0 9 15,-1-13-6-15,-3-10 8 16,-6-2 7-16,-8 0-15 16,-3-2 27-16,-8 1-23 15,-24 4-3-15,-17 7-8 16,-11 6-3-16,3 9 0 16,15 0-6-16,19 9-29 15,20 8-49-15,4 3 1 16,38 1-3-16,21-4 41 15,18-11-128-15</inkml:trace>
  <inkml:trace contextRef="#ctx0" brushRef="#br0" timeOffset="9723.96">9185 6229 539 0,'0'0'127'0,"0"0"5"15,0 0-80-15,0 0-39 16,0 0-13-16,0 0-9 15,0 22 9-15,0 4 0 16,0 4 3-16,0-6-9 16,15-5-10-16,3-6-13 15,5-9 0-15,2-4-4 16,0 0 33-16,-2-7-3 16,-4-10 7-16,-6 1 9 15,-2 2-8-15,-7 5 5 0,-2 2 38 16,-1 6-19-16,1 1-29 15,4 0-45-15,6 6 8 16,6 11 25-16,9 0 12 16,4 4 0-16,2-6-1 15,-5-3 4-15,-6-7-5 16,-8-2 2-16,1-3 0 16,-2-3 13-16,3-19-4 15,0-4-2-15,-5-6 20 16,-8-3-5-16,-3-2 21 15,-6 2-26-15,-15 1-12 16,-1 9 17-16,7 11-19 16,5 8-6-16,7 4-3 15,3 2-80-15,0 8-47 0,0 20 32 16,6 3 21-16,16 1-227 16</inkml:trace>
  <inkml:trace contextRef="#ctx0" brushRef="#br0" timeOffset="10039.77">9899 6350 618 0,'0'0'105'0,"0"0"-82"0,0 0 35 15,0 0-54 1,0 0 0-16,0 0-4 0,79-87 0 15,-72 66 19-15,-3 1-16 16,-4 5 15-16,0 1 26 16,-5 4-41-16,-8 3 4 15,4 5-7-15,-2 2-22 16,-1 5 19-16,1 19-27 16,-2 7 30-16,7 4-12 15,6 3-33-15,7-4 22 16,23-5-8-16,16-13-58 15,17-11 21-15,9-5-45 16</inkml:trace>
  <inkml:trace contextRef="#ctx0" brushRef="#br0" timeOffset="11171.78">10225 6268 100 0,'0'0'56'0,"0"0"19"16,0 0 25-16,0 0 24 15,0 0-48-15,103 27-13 16,-73-42-37-16,-2-4 12 0,-4-5 31 16,-5-3-50-1,-7 2 7-15,-7-1-26 0,-5 5 0 16,-9 1 15-16,-16 6-15 15,-7 6-9-15,1 8-5 16,2 0 4-16,7 17-3 16,4 10 2-16,3 7 5 15,5 0 1-15,7 4 4 16,3-1-3-16,12-6-14 16,14-9-5-16,18-11 3 15,9-11-10-15,9-11 16 16,1-21-26-16,-3-15-53 15,-4-8-25-15,-16-5 35 16,-12 0 60-16,-17 3 23 16,-11 7 47-16,-11 2 89 15,-17 7-31-15,4 9 30 16,6 11 25-16,8 11-105 0,5 10-53 16,2 0-2-16,-3 16-31 15,-2 20 27-15,-3 17-1 16,3 7 9-16,5 5-4 15,3-5 0-15,3 1 0 16,18-8-1-16,4-5 1 16,3-9 0-16,-5-9 5 15,-3-8-5-15,-4-10-5 16,-4-5-5-16,-6-5-34 16,-4 0 27-16,-1-2-4 0,-1 0 21 15,0 0 20 1,0-7-18-16,2-1 10 0,-2 1 12 15,0 4-21-15,0 2 30 16,0 1-33-16,0 0 0 16,0 0-3-16,0 0 4 15,0 0-3-15,0 0-4 16,0 0-13-16,0 0 16 16,1 0-30-16,-1 0 32 15,2 0-4-15,-2 0 8 16,0 0-5-16,0 0 2 15,0 0 0-15,0 0 6 0,0 0-2 16,0 0 4-16,1 0 30 16,5-13-17-16,6-4-17 15,7-7-4-15,10-5-7 16,1 0 1-16,0-2-11 16,-1 2 1-16,0 0 16 15,-1-1-19-15,-2 2 19 16,-1 1-3-16,-7 3 3 15,-5 4 12-15,-7 3 7 16,-6 4 39-16,0 5-10 16,0 3-14-16,0 5-15 15,0 0-19-15,0 0-1 16,0 0-11-16,0 2-1 16,-3 18-18-16,-2 9 28 15,-1 7 6-15,4 3-7 0,2-3 3 16,0-2-7-16,10-5-1 15,4-10-27-15,-1-4 16 16,-6-10 5-16,-2-1-16 16,-4-1 28-16,1-3-1 15,-2 2 3-15,0-2-6 16,0 3-4-16,0 2 5 16,0 2 4-16,-5 7 4 15,-11 1-2-15,-2 4 0 16,-7-1 0-16,-7 2-8 15,-5 1 4-15,-9 0-27 16,1-2-102-16,3-10-172 16</inkml:trace>
  <inkml:trace contextRef="#ctx0" brushRef="#br0" timeOffset="11804.72">8293 6863 262 0,'0'0'51'0,"88"-2"0"15,-19-7 28-15,22-4 27 16,22-4-46-16,26-2 2 16,31-1-18-16,36-1-30 15,28-4-4-15,18-5-10 16,5-4-27-16,-10-3-1 16,-16-2-54-16,-25 2 36 15,-38 2 30-15,-40 5-24 0,-39 7 36 16,-35 8 4-16,-29 3 2 15,-20 6 65-15,-7 4 40 16,-34 2-107-16,-26 0-151 16,-22 0-53-16</inkml:trace>
  <inkml:trace contextRef="#ctx0" brushRef="#br0" timeOffset="12275.02">10770 5995 79 0,'0'0'0'0,"0"0"-65"16</inkml:trace>
  <inkml:trace contextRef="#ctx0" brushRef="#br0" timeOffset="12770.49">10770 5995 244 0,'32'-14'102'0,"-32"13"-77"16,0 1-1-16,0-2 1 15,0 2-22-15,0 0 10 16,0 0 7-16,0 0 19 15,0 0 11-15,0 0 9 16,0 0 8-16,0 0-28 16,0 0 3-16,0 0-18 15,0 0-24-15,0 0-7 16,0 3-9-16,-16 20 3 16,-10 11 13-16,-8 10 0 15,0 3 0-15,-1 2 6 0,6-7 0 16,3-7-6-16,7-10 6 15,10-6-1-15,4-9-10 16,5-5 5-16,0-2-11 16,0-1 10-16,0 0-20 15,0-2 21-15,0 0 8 16,0 0-8-16,0 0 13 16,0 0-12-16,0 0 23 15,0 0 23-15,0 0-38 16,0 0 0-16,0 0-9 15,0 0-18-15,14 5 17 16,8 7-6-16,7 3 7 16,5-2-1-16,5-1 3 0,-4-3-2 15,-6-1 0-15,-8-3 2 16,-6 1-6-16,-6-1 4 16,-8 4-32-16,-1 5-11 15,-1 5-73-15,-17 0 10 16,-2 0-143-16</inkml:trace>
  <inkml:trace contextRef="#ctx0" brushRef="#br0" timeOffset="12931.32">10776 6503 492 0,'0'0'164'0,"0"0"-17"15,0 0-61 1,0 0-19-16,0 0-63 0,0 0-4 15,0 0-12-15,0-34-55 16,0 34-72-16,0 0-164 16,-5 3 93-16</inkml:trace>
  <inkml:trace contextRef="#ctx0" brushRef="#br0" timeOffset="24991.91">13860 6307 22 0,'0'0'438'0,"0"0"-329"0,0 0-29 16,0 0 0-1,0 0-30-15,0 0-26 0,0 0 8 16,-4-66-16-16,11 57-13 16,9-1 4-16,7 3-7 15,10 0-2-15,10 7-5 16,3 0 5-16,5 16-1 15,-1 14-7-15,-6 9-7 16,-8 6 9-16,-15 4-19 16,-17 4-18-16,-4-1 36 15,-17-2 9-15,-11-4 6 16,-5-8-6-16,3-7 2 16,1-9-7-16,1-5 5 0,5-3 0 15,2-4 8 1,5-5-6-16,8-2 19 0,4-3 5 15,4 0-20-15,0 0 21 16,0 0-27-16,22-7-3 16,23-15-9-16,17-6-20 15,12-2 20-15,5 0-13 16,-5 1-46-16,1 5 13 16,-13 0-58-16,-14 2-213 15</inkml:trace>
  <inkml:trace contextRef="#ctx0" brushRef="#br0" timeOffset="25624.91">14557 5992 473 0,'0'0'189'0,"0"0"-65"15,0 0-44-15,0 0-21 16,0 0-54-16,0 0-5 16,-5-9-13-16,5 38 12 15,3 18 0-15,11 12 1 16,3 8 0-16,3-3 2 15,-2-11-2-15,4-11-12 16,-1-12-30-16,3-13 5 0,10-14 30 16,2-3-10-16,3-22 3 15,-2-9-9-15,-9-6 23 16,-10-1 0-16,-12 1 16 16,-6-1-14-16,-1 6 31 15,-15 6-27-15,2 9 45 16,5 7 27-16,3 5-67 15,5 3 2-15,1 2-13 16,0 0-11-16,0 11-7 16,0 17-29-16,14 15 47 15,2 5 4-15,4 8-1 16,4 0-6-16,6-2-31 16,1-4-43-16,4-12-74 0,-4-16-84 15</inkml:trace>
  <inkml:trace contextRef="#ctx0" brushRef="#br0" timeOffset="26573.59">15256 6523 610 0,'0'0'5'16,"0"0"-5"-16,0 0-54 16,0 0 54-16,0 0 4 15,0 0 0-15,78 3 28 16,-43-24-25-16,3-8 10 16,2-5 16-16,0-8-27 0,-2-5 14 15,-7-4-8-15,-7-5-5 16,-13-2-11-16,-11 1 4 15,-11-1-25-15,-35 5 24 16,-17 1 1-16,-1 6 2 16,7 5 70-16,17 12 19 15,18 10-16-15,11 11-18 16,8 8-26-16,1 0-31 16,2 0-9-16,0 5 8 15,0 24-48-15,12 19 28 16,18 20 13-16,6 12 11 15,7 0-6-15,1-3-4 0,-2-14-71 16,-1-12 3 0,-5-16-54-16,-5-14-7 0,-4-16-174 15</inkml:trace>
  <inkml:trace contextRef="#ctx0" brushRef="#br0" timeOffset="27256.37">15857 6095 693 0,'0'0'100'0,"0"0"-4"16,0 0-28-16,0 0-62 16,0 0 12-16,0 0-18 0,0-35-3 15,0 35-1-15,-1 0-21 16,-5 12-16-16,-6 15 24 15,-2 6 17-15,0 6-10 16,3 2-7-16,7-7-51 16,4-6 24-16,0-10-88 15,9-11 52-15,13-7 16 16,6-6 53-16,0-15-56 16,-5-5 11-16,-5-2-15 15,-14 3 71-15,-4 3 131 16,0 3-22-16,-7 7-4 15,-1 4 11-15,5 7-35 16,2 1-81-16,1 0-49 0,0 11-29 16,3 12 56-16,13 8 3 15,10 2-25-15,13-3 23 16,7-7 9-16,2-12-43 16,-1-9-55-16,-5-2 109 15,0-12-1-15,-5-10 2 16,-1-7 0-16,-6 0-15 15,-10-3 12-15,-6 6 3 16,-8 5 0-16,-2 4 0 16,-4 6 13-16,0 4 51 15,0 4-24-15,0 1-12 0,0 2 34 16,0 0-30 0,-7 0-7-16,0 0-7 0,-4 0-18 15,-1 6 0-15,-1 8-1 16,2 2 1-16,1 2-4 15,4 1 4-15,3 0 0 16,3 3-3-16,0 1 5 16,0 2-2-16,10 0 0 15,10-4 1-15,5-4-9 16,8-7 2-16,9-8 4 16,13-2 1-16,4-4 1 15,3-14-40-15,-7-7-46 16,-12-7-94-16</inkml:trace>
  <inkml:trace contextRef="#ctx0" brushRef="#br0" timeOffset="27655.55">14687 6939 414 0,'0'0'165'0,"0"0"-133"16,0 0-26-16,0 0-6 15,0 0 17-15,114-5-1 16,-21-17 8-16,25-4-6 16,14-7-14-16,4 2 16 15,-6-1-20-15,-15 4 0 16,-23 6-4-16,-19 2 10 16,-19 7-12-16,-18 5 6 15,-17 3-20-15,-14 5-16 16,-5 0-93-16,-36 5 2 15,-30 14 39-15</inkml:trace>
  <inkml:trace contextRef="#ctx0" brushRef="#br0" timeOffset="27838.36">14718 7057 219 0,'0'0'198'0,"0"0"-191"15,0 0 65-15,0 0 22 16,99 21-14-16,-37-21-17 15,18-10-29-15,20-10 19 16,12-5-44-16,12-6-9 16,5-5 4-16,-5-3-4 15,-3 0-30-15,-9 0-94 16,-12 3-126-16</inkml:trace>
  <inkml:trace contextRef="#ctx0" brushRef="#br0" timeOffset="28004.12">16038 6780 786 0,'0'0'78'0,"0"0"-41"16,0 0 20-16,0 0-29 16,0 0-28-16,0 0-4 15,-3 0-59-15,3 0-109 16,0-9-312-16</inkml:trace>
  <inkml:trace contextRef="#ctx0" brushRef="#br0" timeOffset="35974.56">10540 6767 452 0,'0'0'21'15,"0"0"-16"-15,0 0-5 16,0 0 41-16,0 0-29 16,0 0-3-16,0 0 0 15,11-13 12-15,-1 9 15 16,6 0-34-16,9-4 4 16,8-1-6-16,9 0 6 15,6-1-4-15,3-1-2 16,4-2 0-16,1-3 1 15,2-1 0-15,2-1-1 16,-2 0 0-16,-1-2 3 0,-4 1-2 16,-6 0-1-16,-5-1 0 15,-7 1 0-15,-7-1 2 16,-2 3-2-16,-3-2 0 16,-2 0 6-16,2 2-3 15,-6-2 2-15,0-1 2 16,-4 1 21-16,0-4-21 15,-1 0 14-15,-1-1-19 16,0 1 19-16,-2-2-4 16,-1 2-16-16,-4-2 6 15,2 4 2-15,-5 3-2 16,-1-1 6-16,0 1 13 16,0 0-12-16,0-3-4 0,0 2-10 15,-5-3 0 1,0 0 5-16,-1 0-1 0,-3-2-4 15,-1 2 0-15,-4-2 0 16,-3 2 9-16,-2 1-9 16,-1 1 0-16,-1-1-1 15,-2 3 1-15,-3 2-5 16,-1 2 4-16,-3 4-10 16,-1 4 2-16,-2 2 0 15,-6 1-7-15,-6 3 13 16,-7 0 3-16,-3 0 1 15,-5 0-1-15,2 0 0 0,6 0 5 16,4 0-5-16,3-5 0 16,5-2 13-16,1 0-13 15,4-1 10-15,1 1-8 16,0 0 4-16,1 1 2 16,2 0-8-16,1 1 0 15,2 3 3-15,-2 0-2 16,0 2-1-16,-5 0 0 15,0 0 1-15,-3 0-5 16,-9 9 4-16,-2 0 0 16,-4 3 2-16,-3 3 1 15,1 0-6-15,0 2 2 16,0 2 1-16,0 0 1 16,1-2-1-16,3-2 0 15,0-4-3-15,6-2 8 0,4-5-6 16,2-1 1-16,5-3 0 15,-1 0 1-15,2 0-1 16,-1 0-2-16,-5 0 0 16,-4 0 1-16,-6 0-3 15,-2 0 0-15,-2 0 4 16,0 0-6-16,5 0 8 16,-1 0-2-16,2 0 0 15,-1 0 1-15,-4 0 3 16,0 0-4-16,1 9 0 15,-1 1-7-15,4 2 9 16,6 0-2-16,0-1 0 0,-1 0 1 16,-2 0-3-16,-5 0 2 15,-2 3 0-15,1-2 0 16,0 1 0-16,2-1 0 16,6 0 0-16,3 0 2 15,5-3-2-15,6-1 0 16,2-1 0-16,2 0 0 15,-1 2 0-15,-13 2 0 16,-6 5 5-16,0 1-5 16,2 3 6-16,12 1-6 15,8 0 0-15,2 0-6 16,1-1 7-16,0 3-1 16,-1 3 1-16,-4 2 1 0,4 3-3 15,0 3 1-15,-1 3 0 16,6 1-3-16,5 5 3 15,4 6 0-15,7 4-1 16,0 3 2-16,0 1-4 16,13-2 3-16,8 2 0 15,6-1-6-15,13-3 6 16,8-5 0-16,10-9-1 16,15-9 4-16,16-6-1 15,19-6-2-15,14-7 0 16,8-8-1-16,6-3 2 15,8-5-1-15,5-17 0 16,1-7 5-16,0-7-4 16,-1-3-1-16,-3-3 0 0,-4 1-3 15,-6 4 5-15,-12 3-2 16,-11 7 0-16,-11 4 3 16,-13 3 0-16,-13 6-3 15,-13-1 0-15,-17 3-5 16,-12 3 8-16,-11 1-3 15,-7 3 0-15,-3 0 0 16,-3-2 3-16,-1 2-1 16,1-1-2-16,-3 0 16 15,2 0-15-15,2-1 5 16,-6 3 1-16,2-1-4 0,-4 3 26 16,-3 0-26-1,4 0 7-15,-4 2 9 0,0-2-19 16,0 1 10-16,0 1-10 15,0-2 9-15,0 1 1 16,0 1-10-16,0 0 0 16,0 0 2-16,0-2 1 15,0 2-3-15,0 0 0 16,0 0 1-16,0 0-2 16,0 0 1-16,0 0 0 15,0 0 0-15,0 0 2 16,0 0-2-16,0 0 0 15,0-2 4-15,0 2-9 16,0 0 5-16,0 0 0 0,0 0-3 16,0 0 3-16,0 0-1 15,0 0-16-15,0 0-37 16,0 0-47-16,0 0-168 16,0 0-162-16</inkml:trace>
  <inkml:trace contextRef="#ctx0" brushRef="#br0" timeOffset="98421.48">8571 7755 454 0,'0'0'104'0,"0"0"-23"0,0 0-9 16,0 0-5-1,0 0-21-15,0 0 4 0,0 0-13 16,-22-23-28-16,20 23 31 15,2 0-29-15,0 0-11 16,0 0 7-16,-3 0-7 16,3 0-1-16,0 0-6 15,-3 12-9-15,3 13 9 16,-5 17 7-16,1 14 0 16,-3 8 3-16,1 4-3 15,1 4 0-15,1-2-21 16,1-5-31-16,3-14 14 15,0-14-46-15,0-16-20 0,3-21-56 16,10-12-130 0</inkml:trace>
  <inkml:trace contextRef="#ctx0" brushRef="#br0" timeOffset="98769.3">8685 7840 480 0,'0'0'97'16,"0"0"-82"-16,0 0-13 16,0 0-2-16,-1 92 6 15,9-47 28-15,17 4-32 16,11 3 3-16,12-6 17 16,5-5-20-16,4-16 6 0,0-16-8 15,-10-9 6-15,-3-9 11 16,-10-25-17-16,-4-8 12 15,-5-9 2-15,-8-1-12 16,-7 5 46-16,-10 5-18 16,-6 6 42-16,-28 7-31 15,-11 5-40-15,-13 8-1 16,-8 6 12-16,5 6-8 16,13 4-5-16,22 0 1 15,18 4-50-15,8 13-58 16,21 5 10-16,19-5-50 15,14-8-259-15</inkml:trace>
  <inkml:trace contextRef="#ctx0" brushRef="#br0" timeOffset="99253.24">9521 7740 305 0,'0'0'436'0,"0"0"-349"15,0 0-87-15,0 0-2 16,0 0 2-16,-9 87 0 16,20-49 2-16,6-1-1 15,3-4-1-15,7-10 0 16,7-9-1-16,6-12-1 0,4-2-2 16,2-16 4-1,-6-10 4-15,-7-3-2 0,-11 5-2 16,-11 6 5-16,-8 7 15 15,-3 5 33-15,0 5-31 16,0 1-18-16,0 0-4 16,0 0-1-16,8 0-44 15,6 10 21-15,10 7 24 16,13-4-2-16,10-2-2 16,5-8 1-16,-2-3 0 15,-8 0-10-15,-3-16 13 16,-12-9-2-16,0-7 6 15,-11-2 3-15,-7-1-5 0,-9 1 10 16,0 2 22 0,-14 3-30-16,-11 4 9 0,-3 8-6 15,3 6-5 1,12 7-4-16,5 4-11 0,8 0-72 16,0 10-126-16,4 9 147 15,12 3-105-15,10 1-70 16</inkml:trace>
  <inkml:trace contextRef="#ctx0" brushRef="#br0" timeOffset="99551.87">10498 7738 216 0,'0'0'303'16,"0"0"-200"-16,0 0-36 0,0 0-15 15,0 0-12 1,106-98-26-16,-81 72 11 0,-8-1-1 15,-10 5 7-15,-5 0 19 16,-2 4-37-16,-5 3 2 16,-11 5-5-16,-2 5-7 15,-2 5-6-15,-1 0-1 16,-1 25-8-16,-3 8 5 16,8 4-3-16,6 2 2 15,9 0-2-15,2-1-3 16,16-6 5-16,25-9-30 15,16-9-11-15,13-14 37 16,10 0-54-16,-5-18-71 0,-10-14-160 16</inkml:trace>
  <inkml:trace contextRef="#ctx0" brushRef="#br0" timeOffset="100583.78">10939 7616 594 0,'0'0'14'16,"0"0"-14"-16,0 0-4 16,0 0 4-16,0 0 24 15,0 0 5-15,52 29-2 16,-24-29 16-16,0-16-32 0,-4-5 27 16,-3-2-14-1,-8-2-5-15,-6 4 34 0,-7 1-43 16,0 2 4-16,-20 7 9 15,-6 5-22-15,0 6-2 16,2 0 1-16,4 13-4 16,2 14-5-16,3 5 9 15,5 4-23-15,7-1 22 16,3-1-22-16,0-5 3 16,19-6-25-16,11-11 1 15,6-12 35-15,7-5-39 16,3-26 19-16,-4-12 22 15,-3-8-32-15,-9-5 8 0,-12 1-1 16,-11 0 32 0,-7 4 1-16,-13 4 15 0,-14 5 54 15,-1 9-4-15,7 12 53 16,7 7-54-16,7 13-37 16,1 1-21-16,0 10-14 15,-6 25-1-15,-2 19 8 16,0 13-4-16,5 5 6 15,7-1-2-15,2-7 0 16,9-5 1-16,16-7-2 16,4-4 1-16,-5-7 0 15,-4-10-2-15,-2-12 0 16,-7-5-10-16,-2-7-16 16,0-4-26-16,-3-3 9 0,3 0-18 15,2-21 34-15,3-12-49 16,2-6 54-16,-1-3 24 15,-4 1 16-15,-2 4-1 16,-3 7 43-16,-2 5-21 16,1 3-15-16,-4 8 19 15,1 7-17-15,-1 0-8 16,-1 4-16-16,0 2 4 16,0 1-2-16,0 0-2 15,0 0 0-15,0 0 1 16,0 0 2-16,0 0-2 15,0 0-1-15,0 0-3 16,0 11-7-16,0 3 11 0,0 8-1 16,0-1 11-16,7 1-10 15,4 0 6-15,3-2-7 16,5-4 2-16,6-6 0 16,5-6-2-16,8-4 0 15,12-9 6-15,10-21-6 16,1-11 0-16,-5-4-21 15,-17 3 7-15,-18 6 4 16,-18 5 10-16,-3 7 0 16,-12 6-4-16,-4 7 9 15,1 6 3-15,4 5-6 16,2 0 3-16,-2 12-10 0,-4 17 5 16,-3 12 0-1,-5 10 9-15,2 9-8 0,-4 3 6 16,-2 4-7-16,0-3 0 15,-3-5 7-15,-2-5-7 16,-10-8 0-16,-12-1 0 16,-8-4-42-16,-4-7-50 15,6-13-81-15,5-13-277 16</inkml:trace>
  <inkml:trace contextRef="#ctx0" brushRef="#br0" timeOffset="100870.05">9758 8424 407 0,'0'0'131'0,"0"0"-123"15,0 0 8-15,0 0 21 16,0 0-12-16,0 0 40 15,55 29-31-15,0-29-19 16,26-5 12-16,35-19-13 16,28-8 0-16,21-8-14 15,8 1-1-15,-12-2-6 0,-11 2-54 16,-27 5-35 0,-20 8-5-16,-23 2-71 0,-21 4-61 15</inkml:trace>
  <inkml:trace contextRef="#ctx0" brushRef="#br0" timeOffset="101020.9">10751 8353 461 0,'0'0'32'0,"0"0"16"15,88-9 3-15,-35-8-32 16,10-7-19-16,6-5 0 15,0-10-131-15</inkml:trace>
  <inkml:trace contextRef="#ctx0" brushRef="#br0" timeOffset="101666.18">11399 7357 401 0,'0'0'112'16,"0"0"-4"-16,0 0-7 15,0 0-34-15,0 0-54 0,0 0-13 16,-42 18 0 0,12 18-6-16,-2 9 7 0,2 5-1 15,4 0 0-15,4-4 1 16,4-8-4-16,6-10 3 16,6-8-23-16,3-10-1 15,3-6-39-15,0-4-46 16,8 0 20-16,12-16-34 15,6-2-93-15,1 1 155 16,-3 4 61-16,-7 6 81 16,-5 4 47-16,-4 3-54 15,-5 0-3-15,3 0-1 16,-3 4 6-16,0 10-21 16,1 4-25-16,1 3 13 0,2 2-39 15,3 1 7 1,3-4-11-16,0 0 1 0,5-4-7 15,1-5-90-15,3-6-98 16</inkml:trace>
  <inkml:trace contextRef="#ctx0" brushRef="#br0" timeOffset="104963.59">14645 7528 81 0,'0'0'418'16,"0"0"-264"-16,0 0-50 15,0 0-21-15,0 0-27 0,0 0-27 16,-26-67-3-16,26 67-26 16,0 0-6-16,0 6 0 15,0 22-22-15,11 16 28 16,8 12 0-16,-1 6 2 15,0 2-6-15,-2-3 0 16,-4-10-35-16,-3-5 38 16,2-10-53-16,-6-11-27 15,0-8-19-15,-2-16-146 16</inkml:trace>
  <inkml:trace contextRef="#ctx0" brushRef="#br0" timeOffset="105563.45">15034 7565 531 0,'0'0'27'0,"0"0"63"16,0 0-51-16,13-70-16 0,-13 53 22 15,0 0-4-15,0 5 14 16,-8 2-50-16,-9 4-2 16,-4 6-3-16,-7 0-3 15,-1 9-7-15,4 15-22 16,4 5 4-16,9 7-49 15,8 3 33-15,4 1 37 16,0-2-5-16,1 2 11 16,13-6 1-16,3 2 0 15,0-2 8-15,4-2-8 16,0 0 11-16,-3-5 14 16,-2-3-12-16,-2-3 1 0,-4-2-14 15,-6-5 3-15,-2-3 2 16,-2-5-5-16,0-2-3 15,0-3-4-15,-13-1 7 16,-9 0 1-16,-7 0-1 16,-6-2 0-16,-3-9 12 15,-4-3-9-15,6 0-3 16,0-3 33-16,8 3-19 16,12 0 23-16,11-1-4 15,5-2-29-15,19-7-4 16,20-7-39-16,13-2 23 15,5-3 15-15,6 2-36 16,1 1-27-16,1-5-72 0,-5 1-323 16</inkml:trace>
  <inkml:trace contextRef="#ctx0" brushRef="#br0" timeOffset="106045.9">15595 7631 505 0,'0'0'89'0,"0"0"-58"16,50-78 9-16,-27 44 19 16,-2-10-39-16,0 1 19 15,-8-3-3-15,-4 2-5 16,-6 1 11-16,-3 1-15 16,-3 5-26-16,-13 7 22 15,-1 5-20-15,2 9 11 16,5 4-8-16,4 7-1 15,6 2-10-15,0 3 0 16,0 0-34-16,0 23 8 16,0 13 18-16,0 14 13 0,3 8 1 15,9 9 2 1,4-2-1-16,2-1-2 0,6-6 0 16,1-4-1-16,4-10 1 15,0-10-11-15,1-12-21 16,5-8-35-16,2-14 12 15,6 0-34-15,1-19-47 16,3-14-121-16</inkml:trace>
  <inkml:trace contextRef="#ctx0" brushRef="#br0" timeOffset="106611.98">16154 7539 30 0,'0'0'199'0,"7"-81"20"16,-7 48-94-16,-16 3-13 16,-3 9 24-16,1 7-85 0,6 7-20 15,3 7-5-15,2 0-26 16,-3 11-5-16,-3 18-2 15,-2 6 6-15,6 6-9 16,2 0-10-16,7-6-2 16,0-8-4-16,13-13-23 15,11-11 25-15,9-3 19 16,1-14 5-16,-1-12-6 16,-6-3 4-16,-11-1-3 15,-8 7 5-15,-8 2 2 16,0 7 54-16,-2 2-32 15,-5 7-16-15,2 3 44 16,4 2-52-16,1 0-12 0,0 7-62 16,0 14 60-1,0 2 9-15,11 3-16 0,15-2 2 16,14-7 13-16,13-9-17 16,13-8 9-16,3-11-13 15,-5-17 27-15,-13-8-1 16,-18-1 1-16,-12-1 0 15,-9 1 39-15,-9 3-24 16,-3 7 2-16,0 6 3 16,-2 7 14-16,-5 6 15 15,-2 3-49-15,4 3 6 16,-1 2-6-16,0 0 0 0,-4 0-5 16,-2 15 3-16,-3 8 2 15,-3 6-3-15,4 3 3 16,5-1 0-16,4 1-6 15,5-4 9-15,0-2-3 16,3 0 0-16,16-2 0 16,8-6-4-16,9-4-4 15,6-10-17-15,11-4 22 16,7-4-47-16,4-15-15 16,-3-9-27-16,-12 0-74 15</inkml:trace>
  <inkml:trace contextRef="#ctx0" brushRef="#br0" timeOffset="107194.03">16864 7522 556 0,'0'0'129'0,"0"0"-57"0,0 0-9 16,0 0-45-16,0 0-9 15,0 0-9-15,62-81 6 16,-22 40-8-16,6-1 2 16,-4-3-4-16,-2 0 1 15,-13 4-49-15,-6 2-13 16,-12 5 9-16,-9 9-48 16,0 5 57-16,-4 7-13 15,-3 7 60-15,3 6 25 16,-1 0-25-16,0 14-39 15,-2 14 38-15,1 11 1 16,-1 5 0-16,2 6 1 0,1 0-1 16,2-2 20-1,2-5-5-15,0-10 12 0,2-8-6 16,10-5 16-16,-5-7 31 16,0-4-32-16,-5-4-25 15,-2-2 5-15,0 3-14 16,-8 2 7-16,-14 6 4 15,-13 2-12-15,-8 2-2 16,-8 1-21-16,-3 2-57 16,-9 3-20-16,-2 0-135 15</inkml:trace>
  <inkml:trace contextRef="#ctx0" brushRef="#br0" timeOffset="107543.49">14897 8385 508 0,'0'0'96'15,"0"0"-31"-15,0 0-17 16,0 0 10-16,0 0-42 15,0 0-12-15,-5 10-3 0,35-8-1 16,17-2 23-16,21 0-21 16,26-11 5-16,24-17-7 15,23-5 3-15,19-7-6 16,1-5 3-16,-10 2-20 16,-18 2-15-16,-25 7-44 15,-27 9 40-15,-23 9-2 16,-26 9-26-16,-19 7 7 15,-13 0-78-15,-24 21 2 16,-33 8-28-16</inkml:trace>
  <inkml:trace contextRef="#ctx0" brushRef="#br0" timeOffset="107776.25">14882 8548 511 0,'0'0'0'0,"0"0"2"15,0 0 26-15,0 0 32 16,0 0-12-16,106 24-16 16,-59-24-12-16,17 0 17 15,21-12 18-15,17-11-46 16,22-8-5-16,17-8 4 16,8-6-5-16,4 1-1 15,-11-2-2-15,-13 3-48 16,-11 1-26-16,-16 5-48 15,-9 1-147-15</inkml:trace>
  <inkml:trace contextRef="#ctx0" brushRef="#br0" timeOffset="107943.25">16491 8154 555 0,'0'0'33'0,"0"0"-14"16,0 0 37-16,0 0 58 15,0 0-55-15,0 0-55 16,-1 2-4-16,1-2-13 16,0 1-112-16,3-1-33 15,3-4-374-15</inkml:trace>
  <inkml:trace contextRef="#ctx0" brushRef="#br0" timeOffset="161091.77">6945 10103 95 0,'0'0'33'15,"0"0"3"-15,0 0-15 16,-86-28-2-16,66 20 9 15,1-2 17-15,-2 0-5 16,-2 3-26-16,-3-2-1 16,-3 2-1-16,-1 2 0 15,2 2 8-15,0 1-13 0,3 2 4 16,-1 0-1 0,2 0-10-16,3 0 3 0,1 0-3 15,0 0 0 1,-3 0 2-16,1 0-1 0,0 0-1 15,1 0 0-15,-1 0 1 16,1 0 4-16,1 0-3 16,6 0 14-16,3 0 21 15,6 0-28-15,4 0-9 16,1 0-4-16,0 0-68 16,0 5 25-16,15 2 36 15,10 0 11-15,10 0 31 16,11 0-24-16,11-1 4 15,16-3-4-15,15-3-6 0,16 0 5 16,13 0-6-16,13-2 0 16,9-9-6-16,-1-4-3 15,9-2-5-15,9-5 12 16,10 0 4-16,15-4 3 16,2-1-5-16,3 1 0 15,-3-1 12-15,-1 2-4 16,3 0 2-16,3-1 6 15,7 1 10-15,2 1-6 16,-5 6-17-16,-4 2-3 16,0 4 9-16,6-2-8 15,12 1-1-15,5-1 0 16,2 0 0-16,-9 0-3 0,-4 0 3 16,0-3 0-1,1-2-3-15,2-2 3 0,-3 0 0 16,-8-2 0-16,-2 3 2 15,0-5 0-15,3-1-2 16,10-3 0-16,-2 1 1 16,-1-1-1-16,-9 2 0 15,-6 4 2-15,-8 0 1 16,-1 5 0-16,-1 4-3 16,-9 5 0-16,-7 2 0 15,-13 7 0-15,-12 0 0 16,-6 0 0-16,-3 0 3 0,-1 0-2 15,2-4-1 1,4-5 0-16,-5-3 12 0,-4 0-11 16,-10 0 7-16,-14 1 14 15,-14 3-6-15,-13 2 14 16,-16 0-15-16,-11 2-12 16,-10-2 13-16,-6 2-15 15,-11 1 5-15,-1 0 7 16,-8 1-6-16,-3 2 29 15,-3-2-20-15,-1 2 13 16,0 0 5-16,0 0-28 16,0 0-6-16,0 0-6 15,-8 2-70-15,-26 16-12 16,-21 7-31-16,-27-5-82 16</inkml:trace>
  <inkml:trace contextRef="#ctx0" brushRef="#br0" timeOffset="163105.98">6275 10084 340 0,'0'0'29'0,"0"0"-3"16,0 0-4-16,0 0-5 15,0 0-3-15,0 0 12 16,-45-22-26-16,45 22-12 15,0 10 3-15,0 11 9 0,0 6 6 16,0 7-5 0,0 5 7-16,0 7 9 0,0 6-10 15,5 0 0-15,3 2-7 16,1-4 3-16,2-5 8 16,-2-5-11-16,-1-2 1 15,-1-2 4-15,-2-4-4 16,-2-1 3-16,4-1-4 15,-2-5 1-15,-2-2 2 16,1 1-3-16,2-7 0 16,-5-2 1-16,3-2 1 15,0-3-1-15,-2-2-1 16,1 0 0-16,-3-4 4 0,3 0-4 16,1-1 0-1,3-1 5-15,2-1-2 0,2 3 7 16,14-3-10-16,5 1 0 15,9-1 4-15,13 0-4 16,8-1 0-16,12 0 2 16,18 0 0-16,13 0-2 15,12-10 0-15,9-2 1 16,4-4 5-16,15-1-5 16,11 0-1-16,7-2 10 15,18-3-8-15,7-2 1 16,7 0-3-16,-1 2 2 0,1 0-4 15,-1 0 2 1,5 1 0-16,9 1 0 0,-5-1 3 16,-1 3-2-16,-12-1-1 15,-1 2 0-15,-2-3 12 16,2-1-12-16,9 1 0 16,-5 1 8-16,-6-3-7 15,-13 2 10-15,-4-3-11 16,-3-1 0-16,1-1 17 15,7 1-17-15,-3 2 0 16,-1 3 4-16,-7 4-2 16,-7 2-2-16,-3 0 0 15,-4 3 0-15,0 0-3 0,-1-2 3 16,-7 1 0 0,-5 1-3-16,-10 1 8 0,-10 0-7 15,-9 1 2-15,-5 0 0 16,-2-2 0-16,5-3 0 15,1-1 0-15,8-5 1 16,3 0 2-16,2-1-6 16,0-1 3-16,-6 2 0 15,-8 4 9-15,-7-1-9 16,-9 3 0-16,-6-2 2 16,-1-1 1-16,-1 2 4 15,1 0-7-15,-4 2 0 16,-2 1-3-16,-1-2 3 15,-6-1 0-15,-1 2 7 0,-7-2-5 16,-8 1 6-16,-3-1 1 16,-3-1-1-16,6-2 31 15,4 0-30-15,4-2 1 16,3 3-4-16,0-1-4 16,-2 0 5-16,-3-2-7 15,-5 2 2-15,-1 1 2 16,-3-1-2-16,-1 0-2 15,-4 0 5-15,-3-2-2 16,-7 4 11-16,-4-1-1 16,-5 2-6-16,-6 4 20 15,-5 2-26-15,-1 1-1 16,-2 2 1-16,-5 1 5 0,0 1-7 16,-1 0 1-1,-3 1 0-15,1 0 2 0,-1 1-2 16,-2 1 0-16,0 0 0 15,0 0 3-15,0 0 0 16,0 0-3-16,0 0 0 16,0 0-8-16,0 0 8 15,0 0-13-15,0 0-21 16,-10 0-68-16,-13 3-3 16,-9 2-22-16,-5-5-208 15</inkml:trace>
  <inkml:trace contextRef="#ctx0" brushRef="#br0" timeOffset="163554.99">16303 8990 268 0,'0'0'107'0,"0"0"-2"15,0 0-6-15,0 0 10 16,0 0-75-16,0 0-11 15,0 0-23-15,39-57 0 16,-25 83-5-16,2 12 10 16,-4 18-5-16,1 12 2 15,-4 7 0-15,-3-3 5 16,2-9-7-16,-3-12 0 16,1-11 2-16,-2-9 1 15,-2-6-3-15,2-4 0 16,-1-2 4-16,1 0-1 15,1-3-3-15,2-2-31 0,2-5-67 16,3-9-62-16,6 0-189 16</inkml:trace>
  <inkml:trace contextRef="#ctx0" brushRef="#br0" timeOffset="163692.91">16581 9506 449 0,'0'0'75'0,"0"0"4"16,0 0-13-16,0 0 26 15,0 0-15-15,0 0-51 16,0-5-26-16,-11 22-112 16,-8 7 77-16,-10 2-105 15,-3-11-59-15</inkml:trace>
  <inkml:trace contextRef="#ctx0" brushRef="#br0" timeOffset="164804.3">7919 10064 139 0,'0'0'47'16,"0"0"33"-16,0 0 10 16,0 0-20-16,0 0-10 15,-43-83-27-15,37 71 11 16,1 1-6-16,1 1 4 16,3 3-6-16,-1 2-6 15,1 5 10-15,1 0-27 16,0 0-13-16,0 0-7 15,0 15 7-15,0 11-3 0,4 4 3 16,6 10 0-16,4 3 2 16,-1 9 0-16,5 4-1 15,1 9-1-15,-3 3 4 16,1 2-2-16,-4-4-2 16,1-9 0-16,-6-8 1 15,-4-11 2-15,0-6-3 16,-2-13 0-16,1-7-3 15,-2-9 1-15,1-3-71 16,1 0 7-16,12-17 43 16,4-17-285-16</inkml:trace>
  <inkml:trace contextRef="#ctx0" brushRef="#br0" timeOffset="165371.88">9178 9817 247 0,'0'0'113'0,"0"0"-5"16,0 0-24-16,0 0-9 15,-28-79 28-15,23 72-66 16,2 4-12-16,3 3 7 0,0 0-32 16,0 7-15-16,3 20 9 15,11 14 6-15,2 14-2 16,-1 9 2-16,3 8 0 15,0 5 0-15,9 1 3 16,-2 4 1-16,0-5-4 16,-4-8 0-16,-6-11-4 15,-2-15 4-15,-4-11 0 16,-4-10 4-16,-1-6-4 16,1-6-15-16,-2-7-55 15,1-3-57-15,1-12 7 16</inkml:trace>
  <inkml:trace contextRef="#ctx0" brushRef="#br0" timeOffset="165971.79">10687 9765 105 0,'0'0'36'16,"0"0"2"-16,0 0-18 15,0 0 36-15,14-76 17 0,-10 61 9 16,-2 4 10-16,-2 2-20 16,0 6 13-16,0 0-11 15,0 3-29-15,0 0-34 16,3 5-11-16,6 24-9 16,0 15 0-16,-2 15 9 15,-1 11 0-15,1 6 4 16,1 4-4-16,3-2 4 15,3-2-4-15,4-1 0 16,2-7 0-16,0-10 0 16,-1-13-10-16,0-12-7 15,-1-10-57-15,0-4 23 16,4-8-70-16,-7-11-168 0</inkml:trace>
  <inkml:trace contextRef="#ctx0" brushRef="#br0" timeOffset="166552.87">11879 9561 243 0,'0'0'101'0,"0"0"-13"15,0 0-13-15,0 0 20 16,5-72-65-16,-5 69 24 15,0 3-29-15,3 0-25 16,3 17-21-16,4 19 21 16,-1 13-1-16,3 12 1 15,1 11 0-15,1 3 8 16,2 3-6-16,-1-1-2 16,3-2 7-16,-4-6-7 15,2-7 5-15,-1-9-5 16,1-7 0-16,-2-11-4 15,-1-12 4-15,-3-9-62 0,-1-12-10 16,5-8-48-16,-1-38-253 16</inkml:trace>
  <inkml:trace contextRef="#ctx0" brushRef="#br0" timeOffset="167234.46">13657 9313 376 0,'0'0'106'16,"0"0"-33"-16,0 0-73 16,0 0-4-16,0 0 4 0,6 72 34 15,-3-19-12-15,0 12 0 16,0 5 11-16,-1 5-28 15,1-5 10-15,-2-3-15 16,2-8 0-16,2-5 10 16,-2-4-7-16,2-9-3 15,-2-4 0-15,3-7 7 16,-1-5-14-16,1-5-24 16,7-6-86-16,2-14-110 15</inkml:trace>
  <inkml:trace contextRef="#ctx0" brushRef="#br0" timeOffset="167967.98">14701 9319 91 0,'0'0'21'0,"0"0"17"15,0 0 9-15,0 0 26 16,0 0-12-16,0 0-3 15,-47-33 28-15,44 22-17 16,1-3-31-16,1 2 1 16,1 0 14-16,0 5 18 15,0 2-53-15,0 3-9 0,0 2 15 16,0 0-24 0,0 0-7-16,3 14-7 0,14 12 14 15,5 11-2-15,3 10 2 16,0 12 0-16,-3 4-1 15,-2 5 5-15,-1 0-2 16,-1-3-2-16,-3-7 2 16,0-9-10-16,-8-4-4 15,-5-3-41-15,-2-6-36 16,-6-8-41-16,-12-17-199 16</inkml:trace>
  <inkml:trace contextRef="#ctx0" brushRef="#br0" timeOffset="168584.2">15554 9157 268 0,'0'0'136'0,"0"0"-16"16,0 0-36-16,0 0-11 15,0 0-9-15,0 0-48 16,0-17-9-16,0 22-14 16,0 15 1-16,2 13 6 15,3 9 5-15,-2 11-4 16,-2 12 6-16,2 3-7 15,4 1 0-15,2-5-1 16,2-13 1-16,-1-8-22 16,-1-7-9-16,-2-6-45 15,0-3-10-15,-4-4-83 16,2-10-147-16</inkml:trace>
  <inkml:trace contextRef="#ctx0" brushRef="#br0" timeOffset="168731.09">15719 9813 511 0,'0'0'112'15,"0"0"-21"-15,0 0-42 16,0 0-49-16,0 0-34 16,0 0-157-16,-14-3-127 15</inkml:trace>
  <inkml:trace contextRef="#ctx0" brushRef="#br0" timeOffset="170881.93">6691 11211 498 0,'0'0'53'0,"0"0"114"15,0 0-82-15,0 0-48 16,0 0-37-16,0 0-4 15,-16-2 1-15,19 29 0 16,15 12 6-16,3 10 3 16,4 6-6-16,-1 2 0 15,0-7-1-15,-2-13 1 16,-4-17-2-16,2-10-7 16,3-10-2-16,4-10 6 15,5-16 5-15,-3-11-3 16,-2-7 0-16,-9 5 6 0,-6 6 1 15,-9 10-3-15,2 10 4 16,-4 9 19-16,4 4-24 16,4 0-50-16,8 15 46 15,9 7 3-15,2 6-1 16,8 1-5-16,1 3-14 16,1-6 19-16,-3-8-14 15,-4-9-1-15,-2-9 13 16,-8-3 8-16,-2-24-3 15,-8-4 8-15,-1-4 0 16,-7 1 36-16,-3 2-18 16,-2 4-14-16,-20 4 14 15,-7 7-9-15,-1 7-15 0,7 5-3 16,8 5-18-16,11 0-13 16,4 0-82-16,4 12-37 15,16 1 35 1,10-8-110-16</inkml:trace>
  <inkml:trace contextRef="#ctx0" brushRef="#br0" timeOffset="171048.64">7640 11269 505 0,'0'0'67'16,"0"0"-58"-16,0 0-3 15,0 0 66-15,-22 103-29 16,4-48-11-16,0 5-32 15,3 1 6-15,5-4-16 0,10-8-19 16,0-15-104-16,21-17-146 16</inkml:trace>
  <inkml:trace contextRef="#ctx0" brushRef="#br0" timeOffset="171581.22">8325 11192 673 0,'0'0'26'15,"0"0"-26"-15,0 0 0 16,0 0 13-16,0 0-8 16,52 80 0-16,-40-55-5 15,0-3 0-15,0-3-8 16,-2-10-36-16,4-9-4 16,2 0 48-16,5-25 5 15,0-5-5-15,0-5-12 16,-4 4 12-16,-9 2 13 0,-2 5-12 15,-4 8 13 1,-2 7 51-16,0 8-16 0,1 1-49 16,1 0-11-16,4 6-23 15,2 12 25-15,4 3 9 16,6 1-2-16,5-1-3 16,4-6-19-16,-2-8 22 15,-2-4-3-15,-6-3 5 16,-2-5 16-16,-3-10 4 15,-2-4 3-15,-4-4 10 16,-3-1-25-16,-3 3 6 16,0 4-14-16,-6 6-2 15,-16 9-15-15,0 2-169 16,2 0-100-16</inkml:trace>
  <inkml:trace contextRef="#ctx0" brushRef="#br0" timeOffset="171897.28">8860 11131 409 0,'0'0'126'16,"0"0"-55"-16,0 0 35 15,0 0-66-15,0 0-30 16,0 0-7-16,69 0 1 16,-57 15 0-16,-3 2-4 15,-6 5 0-15,-3-3 0 16,0-1 0-16,0-2 0 15,-5-5-1-15,-4 0 4 0,2-6-6 16,0-2 3 0,4-2 0-16,1-1 4 0,2 0-4 15,0 0 0-15,0 0-3 16,0 0 2-16,9 0 1 16,12 0 0-16,14 0 5 15,15-6-3-15,8-9-2 16,8-4-30-16,5-12-74 15,1-5-184-15</inkml:trace>
  <inkml:trace contextRef="#ctx0" brushRef="#br0" timeOffset="172496.94">9703 10891 275 0,'0'0'368'15,"0"0"-299"-15,0 0-24 16,0 0-4-16,0 0-22 0,0 0-19 15,30-41-29 1,-30 63 29-16,0 8 0 0,0 6 0 16,0-5 0-16,0-3 0 15,0-8-15-15,5-9-2 16,17-11-6-16,9 0 23 16,5-10 6-16,0-11-6 15,-6-1-2-15,-10 4-1 16,-8 4 6-16,-4 6 1 15,-5 3 0-15,-2 3-2 16,1 2-2-16,2 0-8 16,2 2-2-16,5 12 0 0,0 3 10 15,3 1-1 1,-1 2 1-16,-2-1-15 16,2-2 4-16,1-4 1 0,0-5 0 15,-4-7 10-15,5-1 0 16,0-4 15-16,-1-14-13 15,0-5 1-15,-8 0 29 16,-6 2 5-16,0 0-23 16,-4 2-6-16,-9 2 0 15,0 5 5-15,4 5-13 16,0 6-9-16,2 1-1 16,0 6-165-16,0 14 92 15,0-1-106-15</inkml:trace>
  <inkml:trace contextRef="#ctx0" brushRef="#br0" timeOffset="172932.76">10376 10955 558 0,'0'0'49'15,"0"0"-26"-15,0 0-7 16,0 0 31-16,0 0-2 15,0 0-33-15,0 0-12 16,0 0-5-16,6 0 4 16,6 0-6-16,1 9-4 15,0-1-31-15,-2 1 0 16,-5 2-32-16,-2 2 30 0,-1 3 32 16,0-1 5-16,1 2 4 15,3-2-4-15,0 0 7 16,1-2 0-16,0-2 10 15,0 0-10-15,-3-4 42 16,-1 2 13-16,-1-1-28 16,1 4 0-16,-1 5-27 15,-3-1 0-15,2 3 6 16,-2-3-4-16,0 0-2 16,0-5 0-16,0-5 3 15,0-1-3-15,0-2 0 16,0-1 0-16,-16 2 15 0,-13 4-12 15,-16 8 1 1,-16 9-4-16,-10 4-7 0,1 4-53 16,12-8-130-16</inkml:trace>
  <inkml:trace contextRef="#ctx0" brushRef="#br0" timeOffset="173647.37">11299 10814 600 0,'0'0'81'16,"0"0"46"-16,0 0-84 15,0 0-43-15,0 0-11 16,0 0 11-16,-32 85 5 16,32-44-5-16,4 0-7 15,11-4-5-15,7-8-36 16,3-11 15-16,7-9-30 15,0-9 16-15,3-7 47 16,-2-17-4-16,-1-5 4 16,-6-3 8-16,-9 5-5 15,-6 3 5-15,-7 7 30 16,-4 8 4-16,0 5 19 0,0 4-61 16,0 0-3-16,2 0-24 15,1 10 23-15,2 7 0 16,8-1 4-16,8 1-16 15,3-3 11-15,3-7-4 16,-1-7 9-16,0 0 1 16,-4-7 4-16,0-15 20 15,1-3-7-15,-5-4-12 16,-9 3 16-16,-6 6-22 16,-3 3 0-16,-9 8-3 15,-12 4-72-15,0 5-48 16,8 0 38-16,6 0-48 0,7 2-59 15,2 0 37-15</inkml:trace>
  <inkml:trace contextRef="#ctx0" brushRef="#br0" timeOffset="173963.83">11824 10826 61 0,'0'0'93'15,"0"0"1"-15,0 0 37 16,0 0-28-16,0 0-66 16,0 0 4-16,40-10-5 15,-38 16-2-15,4 6-26 16,-2 5-8-16,2-1 18 15,3-1-18-15,4-4 0 16,4-5 8-16,7-6-6 16,8 0 19-16,8-17-18 15,7-7 2-15,-2-2-5 16,-6-1 0-16,-15 8 0 16,-11 6 2-16,-10 7 7 0,-3 6 54 15,0 0-46-15,0 0-17 16,0 15-1-16,0 10-7 15,0 10 8-15,0 5 2 16,0 6 4-16,0 1-12 16,15 3-31-16,6-7-50 15,1-11-90-15,0-20-173 16</inkml:trace>
  <inkml:trace contextRef="#ctx0" brushRef="#br0" timeOffset="174448.25">12621 10619 315 0,'0'0'317'0,"0"0"-232"16,0 0-79-16,0 0-6 15,0 0 0-15,0 0 8 16,-44 102-8-16,44-66 0 15,2-5 1-15,16-9 5 16,9-10-4-16,4-12-1 16,6 0-1-16,-3-15 14 15,-1-9-14-15,-6-1 0 16,-10 2-1-16,-10 6 2 0,-3 3-7 16,-4 8 6-16,0 2 0 15,0 4-5-15,0 0 5 16,0 0-20-16,0 10-1 15,0 7 20-15,0 5-2 16,0 4-1-16,8 2 4 16,10 1-9-16,6-2 3 15,0-11-14-15,1-7-6 16,3-9 6-16,2 0 20 16,3-20 3-16,-5-8 2 15,-7-5 21-15,-8 0 4 16,-11-1 22-16,-2 3-14 0,-15 4-19 15,-9 9-12-15,-1 4-7 16,4 12-10-16,6 2 9 16,3 5-116-16,6 12-21 15,6-3-114-15</inkml:trace>
  <inkml:trace contextRef="#ctx0" brushRef="#br0" timeOffset="174709.2">13280 10648 597 0,'0'0'104'16,"0"0"-67"-16,0 0-37 15,0 0-12-15,0 0 12 16,0 0 5-16,-39 82-5 16,30-41 0-16,6-2 1 0,3-3 1 15,0-7-2-15,3-5 10 16,6-5-9-16,-3-9 10 15,-2 1-11-15,-4-4 1 16,0 0-1-16,-3 2 5 16,-17 1-5-16,-9-3 0 15,-3-1-36-15,0-6-55 16,10-7-123-16</inkml:trace>
  <inkml:trace contextRef="#ctx0" brushRef="#br0" timeOffset="174881.95">13317 10562 592 0,'0'0'81'0,"0"0"15"16,0 0-65-16,0 0-15 16,0 0-14-16,0 0-4 15,60-58-19-15,-1 34-78 16,13-9-77-16</inkml:trace>
  <inkml:trace contextRef="#ctx0" brushRef="#br0" timeOffset="175460.32">13990 10240 568 0,'0'0'134'0,"0"0"-48"15,0 0-86-15,0 0-23 16,0 0 23-16,0 90 0 0,0-51 8 16,0 2-8-16,3-4 0 15,9-11-17-15,7-9-3 16,8-12-9-16,7-5 29 16,3-5 1-16,-1-16 5 15,-6-6-4-15,-8 2-2 16,-8 2 0-16,-9 5 16 15,-4 6-7-15,-1 5 15 16,0 5-13-16,0 2-10 16,0 0-2-16,2 0-51 0,-1 12 46 15,6 7-5 1,5 3 8-16,11 0 3 0,6-3-2 16,7-11 2-16,2-8 4 15,-4 0-4-15,-3-17 13 16,-8-4 36-16,-7-1-17 15,-9-3-6-15,-7 3-5 16,0 2-17-16,-2 4-8 16,-13 4-23-16,0 4-97 15,0 5 24-15,9-1-76 16,6-2-125-16</inkml:trace>
  <inkml:trace contextRef="#ctx0" brushRef="#br0" timeOffset="175744.79">14748 10173 427 0,'0'0'120'0,"0"0"-72"16,0 0-44-16,0 0 4 15,0 0 19-15,-38 97 18 16,10-43-20-16,1 2-18 16,7 1 14-16,9-1-21 15,11-7 0-15,0-9 7 16,19-11-6-16,12-14 5 15,8-15 12-15,6 0-11 16,0-22 26-16,-11-3-32 16,-10-1-1-16,-15 4 19 15,-9 3-4-15,0 2-11 16,-33 5-4-16,-27 10-39 0,-19 2-16 16,-3 14-139-16,17 10-63 15,23-1 58-15</inkml:trace>
  <inkml:trace contextRef="#ctx0" brushRef="#br0" timeOffset="176360.2">15352 10239 531 0,'0'0'149'16,"0"0"-117"-16,0 0-14 15,0 0-24-15,0 0 6 16,-36 85 0-16,36-57-2 16,0-2 7-16,3-3-5 15,13-5 0-15,4-7 5 16,7-8-13-16,4-3 8 0,2-10 0 16,1-15-1-16,-4-1-14 15,-6-6 8-15,-7 3 7 16,-9 5 0-16,-8 5 3 15,0 2-3-15,0 7 11 16,-8 6 4-16,2 4-15 16,-1 0-4-16,0 11 1 15,-1 9 3-15,4 0-2 16,4 0 2-16,0 0-4 16,0-5-4-16,12-5 8 15,13-8 0-15,2-2 5 16,0-5-3-16,-6-15 32 15,-2 0-17-15,-10-5-4 0,-2 0 7 16,-7-3-15-16,0 2 11 16,-8-1-11-16,-12 5 0 15,1 8 1-15,1 6-6 16,6 8-16-16,1 8-99 16,3 13-14-16,8-2-95 15</inkml:trace>
  <inkml:trace contextRef="#ctx0" brushRef="#br0" timeOffset="176592.4">15885 10215 442 0,'0'0'119'16,"0"0"-77"-16,0 0-13 0,0 0 8 16,0 0-26-16,0 0-11 15,7 63 0-15,-4-27 23 16,-2 3-15-16,-1 4-2 15,0-3 7-15,-4 0-12 16,-7-2 8-16,-5-3-9 16,-3-4 0-16,-1-2-4 15,-4-3-8-15,-1-4-57 16,3-8-87-16,5-14-318 16</inkml:trace>
  <inkml:trace contextRef="#ctx0" brushRef="#br0" timeOffset="176768.93">15808 10587 479 0,'0'0'172'0,"0"0"-67"15,0 0-35-15,0 0-35 16,0 0-34-16,0 0 3 16,84-29-4-16,-31 22 0 15,11 1-10-15,7 0-48 16,-4-7-56-16,-6-2-65 15,-10-9-326-15</inkml:trace>
  <inkml:trace contextRef="#ctx0" brushRef="#br0" timeOffset="177258.36">16370 10171 111 0,'0'0'459'15,"0"0"-327"-15,0 0-107 16,0 0-19-16,0 0-12 16,0 0 3-16,-36 77 3 15,32-35 0-15,4-2 6 16,0-10-10-16,14-10 4 16,4-11 0-16,1-9 3 15,0 0 0-15,-1-13-3 16,-2-6 9-16,-2 0-6 15,-4-1 21-15,-5 3-12 0,-4 1-4 16,-1 8 46-16,0 2-44 16,0 5-1-16,0 1-9 15,0 0-5-15,1 0 3 16,4 4-40-16,1 12 42 16,8 2-4-16,-1 2 4 15,2-2 0-15,-2-9-5 16,-3-6 11-16,0-3-4 15,-3 0-2-15,-1-6 1 16,0-10 7-16,-3-9-7 16,-3-1-1-16,0-6 6 15,-8 0-5-15,-5 1 5 16,2 9 2-16,1 5-6 0,4 9 6 16,5 4-8-16,-2 4-4 15,-4 4-110-15,2 14-74 16,2-1-26-16</inkml:trace>
  <inkml:trace contextRef="#ctx0" brushRef="#br0" timeOffset="180873.2">16930 10271 287 0,'0'0'120'15,"0"0"-38"-15,0 0-6 16,0 0-28-16,25-81-17 15,-25 67 20-15,0 3-35 16,0 3 19-16,0 2-26 16,-1 4 0-16,-9 2-9 0,-4 0-8 15,-6 16 0 1,-4 7 5-16,1 2-17 0,3 1 12 16,7 0-29-16,5 0 20 15,5-3 11-15,3 1-9 16,2-4 10-16,13 2 2 15,9-2 6-15,-4-3 2 16,-4-2-4-16,-4 0-1 16,-7-6 13-16,-5 2-11 15,0 0-2-15,0 4 11 16,-18 0-8-16,-7 1 15 16,-5-1-13-16,1-3-4 15,0-5 12-15,6-6-7 16,4-1-3-16,4 0 37 15,3-13-10-15,5-8 16 0,7-7-28 16,9-5-11-16,25-9-7 16,13-4-5-16,6 0-9 15,-6 3 13-15,-4 5-7 16,-11 8-10-16,-9 6-33 16,-11 11-27-16,-12 5-19 15,-2 2-178-15</inkml:trace>
  <inkml:trace contextRef="#ctx0" brushRef="#br0" timeOffset="182424.06">15055 9273 248 0,'0'0'47'16,"0"0"-3"-16,0 0-36 16,0 0-4-16,0 0 5 15,0 0 26-15,68-26-16 16,-22 14-1-16,11-3 17 15,7-2-19-15,5-2-5 16,7-1-9-16,3-1 2 16,8-1-4-16,11 3 0 15,4-1-9-15,6 0 7 0,-2-3-13 16,-6 1 15-16,-13 0-4 16,-13 5 8-16,-13 3 0 15,-11 4-4-15,-9 5 0 16,-9 0 7-16,-7 5-7 15,-1 0 0-15,-2 0 0 16,2 0 2-16,-2 0-3 16,0 0 1-16,-6 0 0 15,-4 0 3-15,-6-2 0 16,-4 2 33-16,-2 0 12 16,0 0 12-16,0 0-2 15,0-2-31-15,0 2-25 16,0 0 1-16,0 0-3 0,-2 0-3 15,2 0-31 1,0 0-21-16,0 0 32 0,-1 0 16 16,1 0 7-16,-2 2 0 15,2 0 2-15,0 1-2 16,0 2 0-16,0 2 2 16,0 1-4-16,0 3 2 15,0 1 0-15,0 5 2 16,0 4 1-16,0 7-3 15,0 10 13-15,0 8-10 16,0 7 23-16,0 6-16 16,0 6-2-16,0-1 3 0,0-6-7 15,0-11-2 1,3-11-2-16,3-11 1 0,1-7 3 16,-4-5-4-16,0-3 0 15,0-3 2-15,-3-4 4 16,2-1-6-16,-2-2 8 15,0 1 28-15,0 0 38 16,0-1-27-16,0 0-3 16,0 0-8-16,0 0-31 15,0 0-3-15,0 0-2 16,0 0 1-16,0 0-6 16,0 0 5-16,0 0 0 15,0 0-2-15,0 0 4 16,-2 0-4-16,-8 0-4 15,-11 5-13-15,-15 6 17 0,-13 5-22 16,-17 3-7-16,-20 4 16 16,-23 3-27-16,-30 1 6 15,-20 1-22-15,-17-2 19 16,3-3 10-16,25-7-4 16,25-2 22-16,37-6 11 15,29-1 6-15,23-4 4 16,16-2-10-16,12 0 5 15,5 2-12-15,1 2 1 16,0 0-24-16,10 0-14 0,17-5-95 16</inkml:trace>
  <inkml:trace contextRef="#ctx0" brushRef="#br0" timeOffset="182597.97">15356 9953 342 0,'0'0'131'15,"0"0"-68"-15,0 0-63 16,0 0-47-16,0 0-64 16,0 0-149-16</inkml:trace>
  <inkml:trace contextRef="#ctx0" brushRef="#br0" timeOffset="191111.94">19383 9363 123 0,'0'0'52'16,"0"0"9"-16,0 0 11 16,49-89-16-16,-35 56 8 15,-2-2-18-15,1-3-11 16,-2-1 10-16,-2 2-34 15,-5-2 0-15,-4 3-11 16,0 5 1-16,-1 4 10 0,-17 7-11 16,-2 6-2-16,-8 7 2 15,-6 7-30-15,-2 0 5 16,2 5 9-16,7 14 12 16,10 8-4-16,10 7 5 15,7 3 2-15,10 5-3 16,17 5 8-16,9 0 6 15,6 0 3-15,4-6-11 16,-4-5 22-16,-6-7-13 16,-11-5 11-16,-13-5 1 15,-8-3-12-15,-4-1 9 16,0 1-11-16,-19 4 4 0,-18 1 18 16,-6 0-27-16,-5-3-4 15,8-5 5-15,5-10-1 16,9-3 3-16,7 0-5 15,8-12 5-15,11-17 18 16,0-9-25-16,34-12 3 16,18-3-6-16,13-4 3 15,6 5-2-15,-1 4-51 16,-4 9-23-16,-7 8-29 16,-7 4-143-16</inkml:trace>
  <inkml:trace contextRef="#ctx0" brushRef="#br0" timeOffset="191646.83">19840 9075 403 0,'0'0'39'0,"0"0"-8"16,-45 82 35-16,29-35-44 16,5 6-9-16,5 0 5 15,6 0-14-15,0-8 8 16,21-13-12-16,13-14 2 15,16-18 22-15,6 0-13 16,4-27 16-16,-2-10-11 16,-10-6-11-16,-14-3 11 15,-10-1-11-15,-18 2-3 16,-6 3 1-16,0 3-3 16,-10 6 0-16,1 12 3 0,1 5-3 15,8 7 12-15,0 5-12 16,9 4 4-16,12 0-12 15,9 0 8-15,0 11 0 16,0 11-4-16,-8 6 1 16,-6 7 1-16,-5 9-9 15,-4-1 11-15,3-1-4 16,1-6 6-16,1-7-2 16,3-7 0-16,2-10-1 15,2-10 0-15,3-2-6 16,3-15 7-16,2-15 15 15,3-10-10-15,-1-10 2 16,-4-6 6-16,-10-7-8 0,-15 5 19 16,-3 7-19-1,-27 12-3-15,-6 10 10 0,11 16-10 16,5 9-2-16,8 4 0 16,2 15-36-16,-3 19 4 15,-1 11-19-15,4 12-32 16,2 3 10-16,8-4-110 15,0-9-92-15</inkml:trace>
  <inkml:trace contextRef="#ctx0" brushRef="#br0" timeOffset="191842.15">20930 9297 423 0,'0'0'82'0,"0"0"-8"16,0 0-24-16,0 0 29 15,0 0-57-15,0 0-21 16,-63 50 5-16,35-15-6 16,1 2 0-16,2 2-1 15,8-2 1-15,8-4-65 16,9-8-43-16,0-13-117 16</inkml:trace>
  <inkml:trace contextRef="#ctx0" brushRef="#br0" timeOffset="192810.3">21221 8964 520 0,'0'0'88'0,"0"0"-19"15,0 0-66-15,0 0-3 16,0 0 0-16,-6 82 0 15,4-32 4-15,2 1-3 16,0-5-1-16,9-7 0 16,9-8-1-16,8-13 2 15,1-9-1-15,1-9 10 16,0 0-8-16,-1-15 17 16,-4-6-19-16,-4-5 1 0,-4-3 4 15,-9-4-5-15,-6-1-4 16,0 1-11-16,-20-1 2 15,-12 8 9-15,-6 4-5 16,5 8 9-16,7 4-2 16,11 7 4-16,6 3-4 15,4 0-11-15,5 0-54 16,0 2 46-16,2-1-1 16,23-1 21-16,11 0-5 15,10-9 10-15,6-2-4 16,4-1 5-16,-3 3-4 15,-5 1 20-15,-5 6-4 16,-10 2 1-16,-11 0 0 0,-8 7-18 16,-7 13-2-16,-7 9-1 15,0 9 3-15,-7 8 5 16,-7 0-5-16,2-5 0 16,8-9 2-16,4-15 5 15,0-8-6-15,11-9 6 16,12-3 19-16,3-20 24 15,0-10-22-15,-3-4-20 16,-8-4 14-16,-2 0-21 16,-10 0 2-16,-3 7-3 15,0 7 0-15,-13 5-8 16,4 7 8-16,6 6-4 0,3 3-7 16,0 6 8-1,12 0-22-15,13 0 10 0,8 0 15 16,0 0-4-16,1 8 4 15,5 7 0-15,1-1-3 16,9 1 7-16,2-1-4 16,0 1 9-16,-9-2-6 15,-10 0 0-15,-9-3-3 16,-13 3-7-16,-2-2 5 16,-7 2-15-16,1-2-7 15,-2-1-3-15,0-7-1 16,1-3 20-16,4 0 8 15,5-4 33-15,6-14-4 0,1-7-9 16,4-1 14 0,-5-2-4-16,-5-2-13 0,-2 3 24 15,-9 2-27-15,0 2-5 16,0 3 4-16,-17 4-13 16,-7 4-5-16,-5 4 1 15,-4 5-39-15,0 3 24 16,-1 0-18-16,7 1 2 15,3 12 1-15,4 0-47 16,7 4 16-16,4-2-54 16,9 1-73-16,0-6-31 15</inkml:trace>
  <inkml:trace contextRef="#ctx0" brushRef="#br0" timeOffset="193011.67">22432 9031 508 0,'0'0'87'15,"0"0"-11"-15,0 0 33 16,0 0-72-16,0 0-1 16,0 0-36-16,-7-10-18 15,-11 15-95-15,-11 5-60 16,-4-7-235-16</inkml:trace>
  <inkml:trace contextRef="#ctx0" brushRef="#br0" timeOffset="202782.96">5386 10776 94 0,'0'0'65'0,"0"0"6"16,0 0-22-16,0 0 0 16,0 0-9-16,0 0 18 0,0 0-31 15,11-83 11-15,-11 71-13 16,3 2 19-16,-3 1-31 16,0 2 15-16,0 1 16 15,0 4-27-15,0-2 6 16,0 1 4-16,0 1-17 15,0 1 0-15,0-1-1 16,0 2-9-16,0 0 15 16,0 0-15-16,0 0-3 15,0 0 0-15,0 2-5 16,0 13 8-16,0 7 0 16,0 7 0-16,0 3-2 0,0 6 2 15,0-1 0-15,0 0 1 16,0-1 3-16,0 0-4 15,0-8 0-15,0-6 0 16,9-7-11-16,0-7 1 16,3-6-7-16,4-2 10 15,2 0 13-15,3 0-6 16,3-5 0-16,-1-9 0 16,-3 3 1-16,-1 2-1 15,-1 0-7-15,2 5-27 16,-4 0-28-16,-1 4 14 15,1 0-35-15,-4 0-47 16,0 0-51-16</inkml:trace>
  <inkml:trace contextRef="#ctx0" brushRef="#br0" timeOffset="203031.41">5811 10944 390 0,'0'0'105'0,"0"0"21"15,0 0-36-15,0 0-32 16,0 0-30-16,0 0-27 0,-8 6-1 16,6 16 0-1,-4 9-1-15,0 3 1 0,2 0-22 16,-1 0-26-16,-2-2-57 15,1-7-25-15,0-11-232 16</inkml:trace>
  <inkml:trace contextRef="#ctx0" brushRef="#br0" timeOffset="204748.47">5953 10735 100 0,'0'0'155'0,"0"0"-64"15,0 0 0-15,0 0-21 16,0 0-38-16,0 0-27 15,0 0-5-15,0 6 0 16,-7 31 10-16,-1 7-8 16,-1 1 12-16,-2-3-1 0,3-8-10 15,3-12 6-15,2-9-9 16,3-9 1-16,0-4 17 16,0 0 14-16,0 0 56 15,0-17-9-15,3-10-79 16,5-10-10-16,1 0-8 15,-7 0-28-15,-2 3 38 16,0 5-61-16,0 3 46 16,0 6 19-16,0 5-4 15,5 4 5-15,1 6 2 16,0 5-2-16,6 0-3 16,-1 3 2-16,8 14 4 15,-4 4 0-15,3 0 3 0,-3-1-5 16,-2-4 2-16,1-7 0 15,-2-4-3-15,-2-5 3 16,-1 0-28-16,0-2 6 16,0-13 5-16,-6-6-12 15,-2-5-36-15,-1-1 65 16,0 3 11-16,0 0 12 16,0 7 5-16,-3 6-5 15,3 5 1-15,0 3 1 16,0 3-25-16,0 0 6 15,8 1-13-15,8 13 8 0,4 5-1 16,-1 6 5 0,-7 4-3-16,4 4 2 0,-4-1-4 15,-1-3 0-15,-1-4-2 16,-2-4 2-16,-4 0-1 16,-2 1-12-16,-2 3-29 15,0-2-57-15,-5-8-116 16</inkml:trace>
  <inkml:trace contextRef="#ctx0" brushRef="#br0" timeOffset="205002.92">6335 10836 351 0,'0'0'196'15,"0"0"-97"-15,0 0-72 16,0 0-27-16,0 0-2 16,0 0-5-16,5 22 7 15,2 0 3-15,-3-3-3 16,0 1 0-16,1-3 0 16,0-1 0-16,1-3-1 15,-3 1-77-15,3-4-8 16,-6-7-149-16</inkml:trace>
  <inkml:trace contextRef="#ctx0" brushRef="#br0" timeOffset="205347.37">6448 10780 304 0,'0'0'88'0,"0"0"-84"15,0 0-2-15,0 0 21 16,0 0 21-16,0 0 5 0,36 53-21 16,-27-33-12-1,0 4 3-15,-3 0 14 0,-3 1-25 16,0-1 15-16,-1-2-4 15,2-2-17-15,6-6 2 16,5-6-4-16,11-7 0 16,5-1-2-16,8-6-16 15,5-14-31-15,1-8-27 16,-2-2-32-16,-10-4-38 16,-10 4-117-16</inkml:trace>
  <inkml:trace contextRef="#ctx0" brushRef="#br0" timeOffset="205565.81">6541 10647 442 0,'0'0'74'0,"0"0"11"15,0 0-77-15,0 0-6 16,0 0 2-16,0 0 1 15,75-53-3-15,-45 46-2 16,5 0-13-16,-5 0-19 16,-3 2-39-16,-6-1-50 15,-11 2-50-15</inkml:trace>
  <inkml:trace contextRef="#ctx0" brushRef="#br0" timeOffset="205763.85">6462 10919 138 0,'0'0'298'0,"0"0"-195"16,0 0-70-16,0 0-18 16,0 0 15-16,0 0-30 15,98-34 4-15,-59 17-4 16,1-1-56-16,2-3-147 15</inkml:trace>
  <inkml:trace contextRef="#ctx0" brushRef="#br0" timeOffset="214138.73">6280 9657 224 0,'0'0'76'0,"0"0"0"0,0 0-23 15,0 0-2-15,0 0-20 16,0 0-24-16,0 0 10 15,10-47-11-15,-8 39-3 16,-1-1 18-16,-1-3-14 16,0 1 2-16,0 0 9 15,0-1 18-15,0 4-21 16,-13 2-10-16,-4 6 3 16,-8 0-16-16,-3 11 8 15,-5 9-7-15,0 4 7 16,9 2-4-16,8 1 4 0,4 2-8 15,12 0-3 1,0-2 4-16,8-4 5 0,12-3-10 16,4-4 11-16,4-4 1 15,-2-3 7-15,-7 0-7 16,-1-5 4-16,-6 2-1 16,-4 1-3-16,-6 0-10 15,-2 3-2-15,0 2-11 16,-14-1 18-16,-6-2-1 15,-1 0 6-15,0-6-6 16,2-3 6-16,1 0 0 16,2 0 12-16,4-4 0 15,6-7 9-15,3-6-17 0,3-3-4 16,7-6-1 0,20-7-33-16,6-4 14 0,6 1 18 15,-2 0 2-15,-3 4 2 16,-5 8-2-16,-8 7 3 15,-7 7 20-15,-7 7-13 16,0 3-9-16,-1 0-1 16,4 6-1-16,2 11 1 15,0 8 0-15,1 1 0 16,-3 4 3-16,4 0-3 16,-3-6 0-16,1-4 1 15,0-11 2-15,0-6-3 0,-3-3 0 16,7 0 14-1,-2-12 29-15,2-10-30 0,-4-6-2 16,-5-2 4 0,-2-2-14-16,-5 3 9 0,-2 6 6 15,-13 6-16-15,0 6 9 16,2 8-9-16,4 3-7 16,3 3-96-16,1 17 37 15,4 4-19-15,1 0-98 16,0 3 8-16</inkml:trace>
  <inkml:trace contextRef="#ctx0" brushRef="#br0" timeOffset="214311.91">6702 9760 119 0,'0'0'330'0,"0"0"-314"16,0 0-8-16,0 0 55 15,0 0-31-15,0 0-32 16,0 46 19-16,-6-25-19 15,1 1 0-15,1 1 1 16,1 0-1-16,0-1-5 16,0-5-73-16,3-9-161 15</inkml:trace>
  <inkml:trace contextRef="#ctx0" brushRef="#br0" timeOffset="-214322.82">6841 9533 553 0,'0'0'51'16,"0"0"-32"-16,0 0-19 16,0 0-1-16,0 0-4 15,0 0 5-15,31 67 6 16,-10-41-6-16,-2-1 0 15,-1-6 5-15,-3-4-5 16,0-7 0-16,-6-5-1 16,6-2 1-16,-5-1 15 15,1 0-14-15,0-15 6 16,0-4 6-16,-5-5-12 16,-6 2 16-16,0-2-8 0,-18 2-5 15,-12 1 12-15,-1 3-16 16,1 1 0-16,12 5 11 15,9 5-5-15,6 3 1 16,3 1-7-16,2-2-11 16,22-3 5-16,11-1 3 15,8-1 3-15,0 1-3 16,-6 5 3-16,-3 2 0 16,-7 2 0-16,-9 0 1 15,-3 1-6-15,-9 12 5 16,-6 3-4-16,0 7 1 15,0 2 6-15,-5 4 1 0,-5-2-4 16,1-2 0-16,3-4-1 16,4-4 1-16,2-5-21 15,0-7-18-15,6-5-24 16,20-5 63-16,2-19 7 16,5-8-7-16,-3-4 31 15,-10-1-24-15,-6 4 10 16,-8 2-5-16,-3 8-11 15,0 4 4-15,0 5-5 16,1 6 4-16,2 4-8 16,2 4 4-16,-2 0-10 15,7 2 7-15,-2 11-5 16,-2 5 5-16,2 4 1 0,0 5 2 16,-3 2-1-16,0-2 1 15,-5-6-6-15,0-6 5 16,2-6 2-16,-2-4-2 15,-1-5-10-15,2 0 11 16,8-7 3-16,-2-14-3 16,5-7 0-16,-6-2 7 15,1-1 2-15,-8 1 10 16,-2 4-4-16,-4 4 10 16,-22 7 6-16,-7 7-31 15,-2 8 0-15,0 0-4 16,6 12-1-16,9 8-29 0,5 2-36 15,5 4 17-15,1 1-8 16,3 0-120-16,3-9-120 16</inkml:trace>
  <inkml:trace contextRef="#ctx0" brushRef="#br0" timeOffset="-214152.31">7425 9550 262 0,'0'0'245'16,"0"0"-109"-16,0 0-99 15,0 0-37-15,0 0-22 16,0 0-78-16,-26 18 34 16,26-12-196-16</inkml:trace>
  <inkml:trace contextRef="#ctx0" brushRef="#br0" timeOffset="-210795.32">8107 10522 174 0,'0'0'64'16,"0"0"0"-16,0 0 3 16,0 0-26-16,0 0 16 15,-18-72-41-15,17 61 30 16,1 2-30-16,0-1 1 0,-2 4 15 15,2 2 3-15,-4 2 6 16,4 2-19-16,0 0-19 16,0 3-6-16,0 14 3 15,0 8 0-15,0 6-2 16,-2 4 4-16,0 5-1 16,1 0-1-16,1-5 1 15,0-9-3-15,0-9 2 16,17-8 0-16,6-9 4 15,10 0-4-15,6-19-2 16,4-13-35-16,-2-1-34 16,-9 3 29-16,-5 1-6 15,-9 8-50-15,-12 4-78 16</inkml:trace>
  <inkml:trace contextRef="#ctx0" brushRef="#br0" timeOffset="-210535.8">8402 10484 251 0,'0'0'107'0,"0"0"-69"15,0 0-38-15,0 0 2 16,0 0 19-16,0 0 18 0,-12 94-12 15,-5-53-6-15,0 4-19 16,1-5 11-16,5-4-13 16,4-7-1-16,1-8 1 15,2-6-37-15,4-10-97 16,0-5-142-16</inkml:trace>
  <inkml:trace contextRef="#ctx0" brushRef="#br0" timeOffset="-209963.25">8490 10464 378 0,'0'0'129'0,"0"0"-117"16,0 0 8-16,0 0-11 0,0 0 16 15,-52 104 4-15,43-71-21 16,5 1 4-16,1-7-11 15,3-8 5-15,0-10 1 16,0-5-6-16,0-4-1 16,3-1 19-16,9-21 5 15,6-10-24-15,1-7-21 16,-4-3-10-16,-6 6-16 16,1 1 25-16,-7 12 19 15,2 3-2-15,1 6 6 16,-2 7-1-16,-1 6 0 15,0 1-10-15,-1 6 7 0,0 13 3 16,0 3 0-16,-1 2 10 16,1-2-8-16,1-2 2 15,2-7-4-15,4-6 1 16,2-7 15-16,4 0-13 16,3-16-2-16,-1-11 4 15,-3-4-5-15,-1 0-14 16,-3 0 3-16,-6 5 11 15,-1 5-1-15,-3 7 6 16,1 6 0-16,1 5 32 16,0 3-11-16,1 0-26 15,0 5-5-15,7 12 5 16,-2 3-3-16,1 5 5 0,-2 1-2 16,0 3 6-1,-4 0-6-15,-1-1 1 0,-1-3-1 16,1-8-66-16,1-7-77 15,0-10-272-15</inkml:trace>
  <inkml:trace contextRef="#ctx0" brushRef="#br0" timeOffset="-209785.13">8839 10490 442 0,'0'0'127'16,"0"0"-103"-16,0 0-14 0,0 0 0 15,0 0 8-15,-27 97-3 16,20-67-13-16,4-2 3 16,0-1-5-16,3-6-24 15,0-10-31-15,6-11-71 16,14-1-51-16</inkml:trace>
  <inkml:trace contextRef="#ctx0" brushRef="#br0" timeOffset="-209496.91">8975 10405 87 0,'0'0'428'16,"0"0"-366"-16,0 0-60 0,0 0-4 15,0 0 4-15,0 0 6 16,-21 69-6-16,21-46-1 15,6-1 12-15,11-2-12 16,8-8 6-16,5-8-7 16,3-4 0-16,3 0 13 15,-5-6-13-15,-4-9-1 16,-5-4-5-16,-5 2-37 16,-6-1-20-16,-8 2-40 15,-3-1-101-15</inkml:trace>
  <inkml:trace contextRef="#ctx0" brushRef="#br0" timeOffset="-209297.06">9014 10297 415 0,'0'0'146'0,"0"0"-71"15,0 0-19-15,0 0-53 16,0 0-2-16,0 0 0 15,24-29 4-15,-6 24-10 16,4 0-11-16,-4 1-72 16,4 1 3-16,0-5-124 15,-6 1-61-15</inkml:trace>
  <inkml:trace contextRef="#ctx0" brushRef="#br0" timeOffset="-209112.89">8983 10464 318 0,'0'0'58'0,"0"0"25"15,0 0-13-15,0 0-54 16,0 0-7-16,0 0-8 16,20 0 0-16,3-3 5 15,2-6-6-15,2-8-115 16,-4-1-228-16</inkml:trace>
  <inkml:trace contextRef="#ctx0" brushRef="#br0" timeOffset="-199270.93">7904 9576 144 0,'0'0'56'0,"0"0"70"16,0 0-60-16,0 0-41 15,0 0-2-15,0 0 2 16,0-80-18-16,0 68 17 15,0-3-13-15,0 3 11 16,2 0 11-16,-1 0-26 16,1-1 46-16,-1 1-12 15,-1-2-26-15,0 2 9 16,0 0-2-16,0 3 1 16,0 1-2-16,0 5-16 15,0 2 23-15,0 1-28 16,0 0-6-16,0 0-2 0,0 19-14 15,3 12 22-15,3 8 0 16,-4 9-4-16,-2 1-5 16,0-3-16-16,0-5-12 15,0-9-9-15,4-4-2 16,-3-6-4-16,-1-5-70 16,0-12-124-16</inkml:trace>
  <inkml:trace contextRef="#ctx0" brushRef="#br0" timeOffset="-198558.18">8067 9428 286 0,'0'0'78'15,"0"0"6"-15,0 0-31 16,0 0-28-16,0 0-22 16,0 0 8-16,75-51-11 15,-37 49 0-15,-1 2 1 16,-4 0 2-16,-4 8-6 15,-10 9 2-15,-9 8 1 0,-10 5-6 16,0 4 6-16,-18 6 0 16,-16 2 6-16,-5-3-5 15,1-3 3-15,-1-6-4 16,7-10 1-16,12-7-1 16,6-8 0-16,14-4 0 15,0-1-5-15,20 0 12 16,18-9-7-16,15-10 0 15,6-3 6-15,0 1-1 16,-6 1-3-16,-8 3 0 16,-13 3 14-16,-7 5-7 15,-12 6 0-15,-10 0 10 16,-3 3 3-16,0 0 15 0,0 0-37 16,0 0-11-16,0 7 11 15,0 5 0-15,-2 1 1 16,1 3-1-16,1-2 1 15,0-3-2-15,0-5 1 16,6-4-2-16,7-2 2 16,5 0 4-16,-3-18 3 15,0-1-7-15,-9-6 4 16,-1 1 14-16,-5-2-11 16,-8 5 22-16,-14 4-1 15,-7 7-27-15,1 6-2 16,3 4 1-16,8 0-13 0,8 6-8 15,5 7-55-15,4 4 6 16,0 5 22-16,15-1-63 16,4-2-121-16</inkml:trace>
  <inkml:trace contextRef="#ctx0" brushRef="#br0" timeOffset="-198377.97">8660 9615 256 0,'0'0'144'0,"0"0"-26"16,0 0-69-16,0 0-49 15,0 0 0-15,0 0 1 0,-34 94-1 16,32-67 0 0,1 0 0-16,1-4-39 0,0-5-66 15,0-9-89-15</inkml:trace>
  <inkml:trace contextRef="#ctx0" brushRef="#br0" timeOffset="-197591.66">8740 9537 289 0,'0'0'153'0,"0"0"-55"16,0 0-68-1,0 0-30-15,0 0-2 0,0 0 0 16,-14 5-1-16,14 14 3 16,6 1 0-16,3 1 3 15,3-4-3-15,-2-4 0 16,2-6-3-16,-3-5 3 16,0-2 0-16,0 0 11 15,1-7-10-15,-4-10 13 16,-4-5-11-16,-2-3-3 15,-3 1 26-15,-21 3-14 16,-3 4-6-16,2 4-6 16,8 7 2-16,11 3 10 15,5 1-12-15,1 2-9 16,0 0-14-16,15 0 19 0,7 2 4 16,4 7 0-16,-1 4 0 15,-5-1-4-15,-3 0 4 16,-5 0 0-16,-4-5-1 15,-1 3 2-15,-5-1-2 16,-1-1-1-16,-1-2 1 16,0-3-11-16,0 0 12 15,0-3-13-15,5 0 5 16,2 0-27-16,2 0 15 16,3-3 15-16,-3-8 10 15,-1-1 8-15,0-1-12 16,-3 4 5-16,-2 4 24 0,-2 3-1 15,-1 0-6 1,0 2-23-16,3 0-12 0,0 0 7 16,2 0-2-16,0 11 7 15,6-2-2-15,1 2 4 16,6 1-2-16,10-5 0 16,4-3-27-16,-2-4 19 15,-2 0-45-15,-9-9 20 16,-4-5 33-16,-7-1 0 15,-5 1 10-15,-2-3 4 16,-1 0-10-16,0 0 34 16,-9 2-23-16,-21 3 9 15,-7 10-4-15,-8 2-20 16,6 0 2-16,8 10-2 16,9 4-2-16,8 2-6 0,6-2-12 15,8 2-8-15,0 1-4 16,0-2-76-16,10-4-65 15</inkml:trace>
  <inkml:trace contextRef="#ctx0" brushRef="#br0" timeOffset="-197432.11">9166 9509 466 0,'0'0'59'0,"0"0"-45"16,0 0-14-16,0 0-30 16,-78 79-116-16,75-70-144 15</inkml:trace>
  <inkml:trace contextRef="#ctx0" brushRef="#br0" timeOffset="-196242.66">9491 9307 241 0,'0'0'60'15,"0"0"8"-15,0 0-14 16,0 0 8-16,0 0-19 0,0 0-43 15,3-17-2 1,-3 27 0-16,0 14 2 0,0 5 11 16,0 8-11-16,0 6 0 15,-3 2 6-15,-3-1-3 16,3-2-2-16,3-6-1 16,0-5-16-16,0-6-44 15,0-13-142-15</inkml:trace>
  <inkml:trace contextRef="#ctx0" brushRef="#br0" timeOffset="-195576.71">9578 9464 350 0,'0'0'50'0,"0"0"-48"16,0 0 16-16,0 0 7 16,0 0 13-16,0 0-23 15,56 76-8-15,-45-55 6 0,1-1-13 16,-5-6 4-1,1-4-4-15,-2-5 0 0,8-5 22 16,0-3-18-16,5-16-3 16,-2-5-2-16,-2-7 0 15,-8 1-1-15,-3 2-8 16,-4 3 10-16,0 3 3 16,0 3-3-16,-7 4 0 15,1 4 9-15,5 6-7 16,1 2 9-16,0 3-11 15,0 0-2-15,1 0-5 16,11 10 7-16,3 4 0 16,-1-2 0-16,2 3 3 15,-1 1-3-15,1 0 0 16,-2 2 0-16,-2 0-2 0,-2 2 2 16,-1-2 0-1,-1 1-3-15,0-2-1 0,0-2-25 16,2-8-59-16,5-7-4 15,0 0 51-15,0-9 41 16,-1-11 11-16,-6-8 78 16,-3 1-3-16,-4-4-27 15,-1 4-26-15,0 5-2 16,-13 5-3-16,-7 5-28 16,-5 1 0-16,3 8-3 15,5 3 5-15,7 0-4 16,4 0-21-16,3 11-31 0,3 4 41 15,0 4-60-15,0 3-29 16,8-5-33-16</inkml:trace>
  <inkml:trace contextRef="#ctx0" brushRef="#br0" timeOffset="-195377.17">10204 9532 330 0,'0'0'102'0,"0"0"-65"16,0 0 39-16,0 0-27 16,0 0-27-16,-94 83-22 15,81-55 7-15,2 0-7 0,1 0 0 16,6-1-17 0,4-8-42-16,0-11-118 0,11-8-100 15</inkml:trace>
  <inkml:trace contextRef="#ctx0" brushRef="#br0" timeOffset="-194610.95">10227 9414 395 0,'0'0'50'0,"0"0"-46"16,0 0-4-16,0 0 0 15,0 0 5-15,-17 84-3 16,25-60 7-16,9-2-4 16,3-7-2-16,-1-6 16 15,2-7-19-15,0-2 2 16,3-6 13-16,1-18-15 16,-3-5 6-16,-5-4-6 15,-5-1 3-15,-9 4 0 16,-3-1-2-16,-10 6-1 15,-20 3 17-15,-3 8-15 16,5 3-2-16,8 7 5 16,12 0-2-16,8 4-3 15,0 0-1-15,0 0-8 16,19 4 5-16,3 6 5 0,8 0-1 16,0-1 0-16,4-2 2 15,-6-3-1-15,-1-1-1 16,-4 0 0-16,-9 2-1 15,-3 2 2-15,-4 0-2 16,-5 2-1-16,-2 0 2 16,0 3-5-16,0-3 5 15,0 0-7-15,0-3-16 16,0-6-26-16,0 0-3 16,12-1 49-16,0-15 3 15,4-5 32-15,-2 0 26 16,2 1-16-16,-6 4 9 15,-3 4-1-15,-2 9-32 16,-2 3-18-16,2 0-13 0,2 0 9 16,2 0 1-16,4 8-2 15,1 4 3-15,5-1 3 16,1 0-1-16,-1 0 0 16,-4-3 5-16,-4-4-15 15,-5-3-3-15,0-1 13 16,1 0 4-16,0-10-2 15,1-9-2-15,-4-3 0 16,-4-2 0-16,0 2 32 16,-13 1-21-16,-17 6-7 15,-1 6 1-15,-1 9-5 16,4 0-19-16,9 1-44 16,4 12-22-16,5 4 9 0,5 0 0 15,2 2-34-15,1-2-66 16</inkml:trace>
  <inkml:trace contextRef="#ctx0" brushRef="#br0" timeOffset="-193062.73">11168 9402 181 0,'0'0'26'15,"0"0"19"-15,0 0-21 16,0 0 9-16,0 0 16 0,0 0-19 15,0 0-14-15,-17-53 10 16,-5 51-13-16,-5 2 20 16,-2 0-26-16,5 9-4 15,8 5 2-15,6 6-2 16,3 4-3-16,4 0 0 16,3-1 0-16,0 0 1 15,11-8-1-15,14-11 0 16,8-4 7-16,5-9-1 15,-2-13 2-15,-6-5 3 16,-8 2-4-16,-6 4 40 16,-5 2 9-16,-8 6-9 15,-3 4 21-15,0 7-57 16,0 2-11-16,0 0-10 16,0 9-3-16,-3 11 5 0,0 4 8 15,0 5 0-15,3 2-2 16,0 6 4-16,0 3-4 15,0-5-34-15,0-6-49 16,0-12 8-16,9-12-76 16,6-5-32-16</inkml:trace>
  <inkml:trace contextRef="#ctx0" brushRef="#br0" timeOffset="-192769.23">11332 9423 378 0,'0'0'87'16,"0"0"-87"-16,0 0 0 16,0 0 4-16,-18 100-3 15,18-73 2-15,0-7-3 16,5-9 0-16,15-11 5 16,6 0 4-16,4-17-3 15,0-10 8-15,-3-4-7 16,-7-3 21-16,-8 5-24 15,-9 6 1-15,-3 6 10 16,-15 6-15-16,-15 8-10 16,2 3 10-16,2 0-18 15,10 10-22-15,5 5 9 16,3 7-9-16,6 4 17 0,1 1-107 16,1-2-45-16</inkml:trace>
  <inkml:trace contextRef="#ctx0" brushRef="#br0" timeOffset="-192580.15">11540 9506 331 0,'0'0'91'16,"0"0"22"-16,0 0-45 15,0 0-67-15,0 0-1 16,0 0 0-16,-71 94-12 0,64-63-3 15,0-3-40-15,6-8-79 16,1-10-147-16</inkml:trace>
  <inkml:trace contextRef="#ctx0" brushRef="#br0" timeOffset="-191913.11">11559 9428 324 0,'0'0'10'15,"0"0"-14"-15,0 0 4 16,-17 86 0-16,17-69 1 16,0-4-1-16,1-8 0 15,11-4 15-15,8-1 5 16,0-1 10-16,5-19-23 15,-1-3-6-15,-5-5 8 16,-7 3-7-16,-3 3-2 16,-2 5 1-16,-2 3-1 15,-1 8 56-15,-2 1-43 16,-2 5 2-16,0 0-15 16,0 0-8-16,0 8 8 15,0 6 0-15,-2 3 1 16,-2-1 0-16,4-4-1 15,0-8-14-15,0-4-21 0,16-2 32 16,5-13 2-16,0-3 1 16,-6 1 0-16,0-1 7 15,-6 6-3-15,-3 1 11 16,-3 5-1-16,-3 1 1 16,0 5-9-16,0 0-6 15,1 0-40-15,1 0 37 16,-2 13 3-16,3 1-12 15,2 0 8-15,4-2-11 16,5-5 6-16,7-7-14 16,3 0-4-16,8 0 23 15,7-11-3-15,-1-2-28 16,-1-2 8-16,-11-1 8 0,-7 1 19 16,-9-1 11-16,-4 2 27 15,-6 0 64-15,0 2-54 16,-16 3-31-16,-10 2 12 15,-3 2-26-15,-1 5 0 16,0 0-3-16,3 0 0 16,9 0-10-16,2 7-2 15,7 0-67-15,7-2-14 16,2-3-18-16</inkml:trace>
  <inkml:trace contextRef="#ctx0" brushRef="#br0" timeOffset="-190219.21">12398 9168 70 0,'0'0'60'0,"0"0"-30"16,0 0 9-16,0 0-25 15,0 0 24-15,0 0 30 16,5 22-4-16,-4-5-52 16,-1 4-7-16,0 6 11 15,0 4-16-15,0 2 0 16,-6 1-1-16,-3-2-19 15,1-6-109-15,3-9-86 16</inkml:trace>
  <inkml:trace contextRef="#ctx0" brushRef="#br0" timeOffset="-189940.08">12534 9151 344 0,'0'0'106'15,"0"0"-17"-15,0 0-24 16,0 0-20-16,0 0-35 16,0 0-10-16,0-8-8 15,0 34 8-15,0 6 2 16,0 4 1-16,-1 0-3 0,-1-4 0 15,2-8-36-15,0-4-14 16,0-5-25-16,9-9-78 16,-3-6-104-16</inkml:trace>
  <inkml:trace contextRef="#ctx0" brushRef="#br0" timeOffset="-189615.97">12670 9210 485 0,'0'0'137'0,"0"0"-121"15,0 0-16-15,0 0-13 16,0 0 13-16,0 0-1 0,7 63 1 16,9-46-17-1,3-7-23-15,1-7-9 0,3-3 29 16,-4 0-11-16,1-13 23 15,-8-6 2-15,-2-3 9 16,-6 0-3-16,-4 1 16 16,-3 3 38-16,-19 2-45 15,-3 6-9-15,6 5 0 16,6 5 21-16,9 0-21 16,0 3-30-16,4 18 25 15,0 4-58-15,0 1-81 16,10 0-17-16</inkml:trace>
  <inkml:trace contextRef="#ctx0" brushRef="#br0" timeOffset="-189444.02">12934 9276 347 0,'0'0'191'0,"0"0"-167"16,0 0-10-16,0 0-18 15,0 0 4-15,-53 101-6 16,39-59-9-16,2-1-64 16,6-9-98-16</inkml:trace>
  <inkml:trace contextRef="#ctx0" brushRef="#br0" timeOffset="-188748.03">13047 9123 151 0,'0'0'3'15,"0"0"7"-15,0 0 12 16,0 0 29-16,-43 85-30 15,40-61-13-15,3-5 6 0,0-7-13 16,10-7-1-16,13-5 11 16,5-4 4-16,2-16 18 15,0-6-33-15,-5-2 0 16,-8 0 9-16,-3 1-8 16,-6 9 51-16,-4 3-21 15,-2 7 2-15,1 6 6 16,-3 2-33-16,0 0-6 15,0 0-44-15,0 9 29 16,-5 9 15-16,-7 3 1 16,-1-1 2-16,5-4 4 0,8-6-7 15,0-7-8 1,14-3 8-16,10 0 6 0,3-8-6 16,1-7-21-16,-7 0 10 15,-6-2 2-15,-5 4 8 16,-2 3 1-16,-7 5 9 15,1 1 0-15,-2 4 6 16,1 0-15-16,-1 0-25 16,0 0 1-16,0 11 0 15,0 4 15-15,0 4 8 16,0 0-24-16,6 0 9 16,6-5-43-16,7-9 14 15,4-5-32-15,-1 0 64 16,-4-3 13-16,-3-10 27 15,0-4 12-15,-7 0 22 0,-1-3 24 16,-7 0 25-16,0-2-13 16,-12 2-70-16,-13 6-17 15,-5 7-10-15,0 7-4 16,6 0-16-16,2 5-33 16,1 11-78-16,4-3 1 15</inkml:trace>
  <inkml:trace contextRef="#ctx0" brushRef="#br0" timeOffset="-187346.9">13833 9006 288 0,'0'0'91'0,"0"0"-91"15,0 0-3-15,0 0-1 0,0 0 4 16,0 0 0-16,0 0 11 16,21 83-9-16,-13-54 1 15,-2 1-3-15,-2-4-5 16,2-4-60-16,-5-10-41 15,1-5-74-15</inkml:trace>
  <inkml:trace contextRef="#ctx0" brushRef="#br0" timeOffset="-186835.27">14048 9056 336 0,'0'0'87'0,"0"0"-74"0,0 0-13 16,0 0 0-16,0 0 1 15,0 0-1-15,-31 55 0 16,31-48 3-16,0-2-1 16,3-4-2-16,16-1 12 15,6-5-4-15,5-15 12 16,-2-3-20-16,-1 0 0 15,-9-1 5-15,-1 7-4 16,-7 5 4-16,-1 4-2 16,-3 5 0-16,0 3 4 0,-2 0-7 15,3 0-8 1,-1 11 8-16,-2 3-2 0,-1 1 0 16,-3 1 2-1,0-1 0-15,0-3 0 16,0-4 1-16,4-6-1 0,8-2 11 15,11-2-6-15,2-15-3 16,2-6-2-16,-8 0 0 16,-4-2 8-16,-9 3-8 15,-6 5 18-15,0 6 13 16,-12 4 3-16,-9 4-34 16,-6 3-4-16,3 0-4 15,8 17 8-15,1 6-53 16,5 2 29-16,4 2-28 15,3 2-49-15,3-3 5 0,0-6-95 16</inkml:trace>
  <inkml:trace contextRef="#ctx0" brushRef="#br0" timeOffset="-186152.87">14464 8993 336 0,'0'0'138'0,"0"0"-109"0,0 0-29 16,0 0-1-16,0 0 1 16,0 0-1-16,0 60 1 15,0-45 0 1,2-4-3-16,5-8-9 0,6-3-20 15,4 0 32-15,4-14 2 16,2-8 3-16,0-5-5 16,-2 2-34-16,-2 0 29 15,-5 6 5-15,-3 5 53 16,-3 8-42-16,-3 3 3 16,-4 3 10-16,1 0-24 15,-2 3-15-15,0 7 12 16,0 4-2-16,0 1 4 15,-2 0 0-15,1-1 2 16,1-4-6-16,0-6 4 0,13-4 1 16,6 0 4-16,1-9-4 15,-5-4 5-15,-5 4 4 16,-7 2-2-16,-3 2 26 16,3 0-30-16,-3 5-3 15,0-3 7-15,0 3-7 16,0 0-21-16,0 0-13 15,0 6 33-15,0 5-10 16,0 0 7-16,0 2 4 16,0-3-3-16,3 0 4 15,9-4-2-15,4-6-11 16,7 0 12-16,-1 0-4 0,1-7 4 16,-4-6 0-16,-6 2 2 15,-5-2-1-15,-2 2 20 16,-6 2-1-16,0 1-2 15,0 1 10-15,-20 0-28 16,-5 4 0-16,-3 3-2 16,2 0 2-16,7 0-1 15,10 8-34-15,5-1-22 16,2 0-50-16,2-4-85 16</inkml:trace>
  <inkml:trace contextRef="#ctx0" brushRef="#br0" timeOffset="-185102.02">15267 8933 76 0,'0'0'40'0,"0"0"-25"15,-91 11 4-15,61 4-2 16,4 4-14-16,7 3 5 16,4 0-8-16,8 2 4 15,5-2-4-15,2-8 0 16,5-4 0-16,20-10 6 16,11 0 4-16,4-17 0 15,-3-7-8-15,-5-1 6 16,-12 5 72-16,-8 1 18 0,-6 5-7 15,-4 2-1 1,-2 5-23-16,0 5-11 0,0 2-56 16,0 0-1-16,-8 0-6 15,-4 15-18-15,-2 5 17 16,3 5 7-16,-2 5-8 16,-1 3-1-16,4 1 7 15,3-5-29-15,4-5-19 16,3-4-4-16,0-9-64 15,7-8-78-15</inkml:trace>
  <inkml:trace contextRef="#ctx0" brushRef="#br0" timeOffset="-184537.85">15317 9028 229 0,'0'0'104'16,"0"0"-104"-16,0 0 0 15,0 0 0-15,0 0 14 16,0 0 1-16,-25 73-1 16,23-57-9-16,2-5-3 15,0-5 7-15,0-5-5 16,0-1 0-16,12 0 48 15,2-6-41-15,4-9-4 0,-2-6-7 16,0-2-8 0,-3-2 7-16,-4 2-11 0,-2 7 12 15,-3 3 49-15,1 6-34 16,-2 2 6-16,-3 5-21 16,1 0-8-16,-1 0 7 15,0 3-9-15,0 10 4 16,0 1 4-16,0 1 3 15,0-1-1-15,-1-1 0 16,-1-6 1-16,2-2-7 16,0-5 6-16,0 0 0 15,0 0 0-15,0 0 2 0,0 0 0 16,0 0-2 0,3-7 1-16,-1-3 5 0,4-2-6 15,-2-3 0-15,2 1 25 16,-1 0-17-16,-1 2 22 15,-2 1-12-15,-2 5-13 16,0 1 12-16,0 3-17 16,0 2-23-16,0 0-13 15,-8 0-63-15,-7 10-24 16,2 4-19-16</inkml:trace>
  <inkml:trace contextRef="#ctx0" brushRef="#br0" timeOffset="-183821">15526 8953 279 0,'0'0'96'0,"0"0"-95"16,0 0-1-16,0 0-4 15,0 0 2-15,0 0 2 16,-12 54 0-16,6-35 4 0,3 0-4 16,3-5 0-1,0-3 2-15,0-6 0 0,5-5 4 16,11 0-1-16,3-13-3 15,3-9 5-15,0-3-7 16,-6 2 0-16,-5 1 5 16,-4 4-4-16,-4 3 49 15,-1 8 11-15,-1 2-40 16,-1 5 15-16,0 0-36 16,0 0-14-16,0 5 12 15,0 7-3-15,0 5 3 16,-3 2 2-16,0-2-5 15,3-4 2-15,0-6-17 0,5-7 10 16,12 0 5 0,2-4 7-16,0-12-2 0,-3-1 0 15,-4 3 0-15,-2-1 0 16,-1 5 0-16,-4 3 0 16,-2 5 21-16,-3 0-16 15,1 2-1-15,-1 0-4 16,0 0-24-16,0 0 9 15,2 0 1-15,-1 7 10 16,4-2-2-16,1 2 6 16,3-7-1-16,7 0-7 15,2 0 4-15,-3-3 0 0,1-6-25 16,-5-4 13-16,-1 1 12 16,-5-3 8-16,-5 4 5 15,0 1 38-15,-11 0-37 16,-4 6-10-16,-2 4-4 15,3 0-10-15,-1 3-51 16,3 11-58-16,3 0-28 16</inkml:trace>
  <inkml:trace contextRef="#ctx0" brushRef="#br0" timeOffset="-183422.79">16178 8754 404 0,'0'0'178'0,"0"0"-49"16,0 0-129-16,0 0 1 15,0 0-11-15,0 0 10 16,-15 57 0-16,3-28-1 15,-1 3 1-15,4-3-24 16,-1 0-21-16,0-2-38 16,1-6-20-16,2-5-124 15</inkml:trace>
  <inkml:trace contextRef="#ctx0" brushRef="#br0" timeOffset="-182916.38">16299 8735 131 0,'0'0'105'16,"0"0"22"-16,0 0-32 16,0 0 29-16,0 0-124 15,0 0 4-15,0 0-9 16,-2 18 10-16,-5 1-5 15,-2 3 0-15,2-1 1 16,1 0 0-16,1-2-1 0,2 0 0 16,3-4-5-16,0-1-15 15,0-9-78-15,9-5-178 16</inkml:trace>
  <inkml:trace contextRef="#ctx0" brushRef="#br0" timeOffset="-182622.95">16400 8801 374 0,'0'0'162'15,"0"0"-68"-15,0 0-94 16,0 0 5-16,0 0-16 0,0 0 11 16,-44 39-16-16,44-27 14 15,0-7-22-15,14-5 14 16,6 0 8-16,4 0 2 15,3-13 6-15,-5-3-6 16,-6-1 0-16,-5 0-3 16,-10 3 3-16,-1-1-4 15,0 6-18-15,-12 2 6 16,0 6 6-16,3 1 10 16,-2 0-35-16,-2 9-56 15,0 8 4-15,3 1-7 16</inkml:trace>
  <inkml:trace contextRef="#ctx0" brushRef="#br0" timeOffset="-182422.05">16584 8838 456 0,'0'0'92'0,"0"0"-77"15,0 0-15-15,0 0 0 16,0 0-5-16,0 0-9 16,-78 80-10-16,69-62-51 15,7-5-42-15,2-6-26 0</inkml:trace>
  <inkml:trace contextRef="#ctx0" brushRef="#br0" timeOffset="-181921.17">16736 8740 330 0,'0'0'137'15,"0"0"-24"-15,0 0-110 16,0 0 2-16,0 0-10 16,0 0 1-16,-51 37 1 15,51-27-18-15,0-5 8 16,5-3 10-16,17-2 3 15,5-2 0-15,4-13 9 16,0-1-6-16,-6 1 1 0,-5 2-4 16,-5 4 1-16,-10 3-5 15,1 3 4-15,-5 3 0 16,-1 0 3-16,0 0-3 16,0 0-3-16,0 0-3 15,-3 0 6-15,-1 1-2 16,4-1 2-16,0 0 0 15,0 0 1-15,0 0 1 16,0 0-2-16,14 0 0 16,-2 0 2-16,1 0 0 15,-3 0-2-15,1 0-10 16,2 0 8-16,0 0-23 0,-5-1-34 16,-2 1 20-16,-3 0-33 15,-1 0-22-15,1 0 36 16,-1 0 26-16,-1 0 16 15,1 0 3-15,-2 0 13 16,0 0 11-16,0 0 63 16,0 0-23-16,0 0-51 15,0 3-43-15,0 0-62 16</inkml:trace>
  <inkml:trace contextRef="#ctx0" brushRef="#br0" timeOffset="-181771.2">17100 8719 251 0,'0'0'125'16,"0"0"-85"-16,0 0-37 16,0 0 69-16,0 0-14 0,0 0-12 15,-51-16 14-15,48 16-60 16,0 0-95-16,3 2-26 16,0-2-132-16</inkml:trace>
  <inkml:trace contextRef="#ctx0" brushRef="#br0" timeOffset="-161909.72">11368 12288 150 0,'0'0'49'0,"0"0"-35"16,0 0 52-16,0 0 21 15,-88-37-21-15,80 29 16 16,-2-2-51-16,4 3 3 16,0-1-5-16,0 0-8 15,0 2 19-15,-1-1-25 0,2 1 3 16,0 2 12-16,1 2-25 16,1 1-5-1,0-1 16-15,1 2-9 0,1 0 2 16,1 0-9-16,0 0 6 15,0 0-16-15,9-2-5 16,33-2 9-16,34-4 6 16,37-8 0-16,44-5 6 15,34-5-6-15,28 0 3 16,17-5-1-16,7 0-2 16,7-5-7-16,-3-2-3 15,-4-1-44-15,-30-1-2 16,-28 2 18-16,-32 4 16 0,-29 5 12 15,-25 5 8 1,-32 8 2-16,-27 7 7 0,-24 5-7 16,-16 4-2-1,-20 9-14-15,-33 20-2 0,-32 3-117 16</inkml:trace>
  <inkml:trace contextRef="#ctx0" brushRef="#br0" timeOffset="-160893.95">11066 12383 100 0,'0'0'36'0,"0"0"16"15,0 0 10-15,0 0 9 0,16-75-15 16,-11 63-7-16,0 1 16 15,-1 4-28-15,-4 0 8 16,0 3-4-16,0 4 22 16,0 0 6-16,0 0-69 15,0 16-22-15,0 17 15 16,0 14 5-16,0 13 2 16,0 14 0-16,0 3 4 15,6 3-1-15,0-5-3 16,3-14 0-16,-2-4 4 15,3-7-3-15,-3-6-1 16,3-5 0-16,1-10 4 0,-2-4-4 16,3-6 0-16,-3-5 0 15,2-3 2-15,3-5 2 16,7-1-4-16,12-5 1 16,21 0 2-16,31-13 2 15,34-13-5-15,34-8 0 16,25-4 0-16,13-1 0 15,6 1 0-15,4 1 0 16,5 1 3-16,3-2-12 16,0 1 0-16,-20 3 2 15,-21 5 0-15,-32 5 7 16,-24 5 0-16,-22 4-2 16,-20 4 8-16,-17 2-8 15,-15 4 2-15,-19 2 0 16,-10 2 13-16,-9 1-11 0,0 0 26 15,0 0-5-15,-15 0-21 16,-9 0-4-16,0 0-22 16,5 0-5-16,10 5 15 15,5 7-90-15,4-2-9 16,0 2-11-16,0-7-154 16</inkml:trace>
  <inkml:trace contextRef="#ctx0" brushRef="#br0" timeOffset="-160344.03">14109 11712 218 0,'0'0'139'16,"0"0"-23"-16,0 0-28 15,0 0-5-15,0 0-9 16,0 0-65-16,-76-40-6 15,74 61-6-15,2 15 1 16,0 13 2-16,-1 13 14 0,1 7-12 16,-2 5-1-16,-2-2-1 15,0-6 5-15,1-3 2 16,1-6-7-16,1-5 0 16,1-6 2-16,0-5-2 15,-3-7-8-15,-3-2-31 16,3-6-31-16,-6-4-21 15,0-15-131-15</inkml:trace>
  <inkml:trace contextRef="#ctx0" brushRef="#br0" timeOffset="-160191.99">13866 12419 548 0,'0'0'136'15,"0"0"-136"-15,0 0-39 16,0 0 4-16,0 0-77 16,-12 82-188-16</inkml:trace>
  <inkml:trace contextRef="#ctx0" brushRef="#br0" timeOffset="-159445.95">12524 12083 343 0,'0'0'93'16,"0"0"24"-16,0 0-43 15,0 0-66-15,0 0 32 16,0 0-22-16,0-27-16 16,0 27-2-16,0 12 0 15,0 17-7-15,0 15 15 16,-3 13-7-16,-5 17 13 16,-2 9-11-16,4 8 8 0,3-5-11 15,3-11 1-15,0-18-3 16,0-20 2-16,9-17-17 15,-2-10 13-15,4-6-27 16,-3-4-66-16,-1-4-136 16</inkml:trace>
  <inkml:trace contextRef="#ctx0" brushRef="#br0" timeOffset="-158546.36">11462 13280 551 0,'0'0'7'0,"0"0"97"16,0 0-104-16,0 0 0 16,0 0 8-16,-23 83-5 15,22-45-1-15,1 1 4 16,0 0-3-16,3-6 0 15,8-6-3-15,0-7 0 16,2-11-8-16,-1-9-12 16,8 0 20-16,-1-9-3 15,7-13-3-15,-4-4-14 16,-2-4 13-16,-4 2 7 16,-6 5 9-16,-3 9-9 0,-1 9 18 15,4 5-18 1,3 2 5-16,8 15-9 0,6 5 4 15,3 3 0-15,1 1 0 16,8-1 0-16,1-4 0 16,-3-2-3-16,-2-7 10 15,-3-10-13-15,-4-2 6 16,-1-11 0-16,-4-14 14 16,-8-1-12-16,-8-3 13 15,-7 2 16-15,0 2-11 16,-24 4 4-16,-14 4-24 15,-4 7 2-15,1 6-12 0,9 4 1 16,14 0-47-16,18 0-1 16,0 4-53-16,25 4 32 15,16-6-95-15</inkml:trace>
  <inkml:trace contextRef="#ctx0" brushRef="#br0" timeOffset="-158354.25">12274 13411 417 0,'0'0'141'0,"0"0"-90"16,0 0-19-16,0 0 22 15,0 0-10-15,-58 78-31 16,42-47 12-16,2 3-25 0,0 4 0 16,6-1 2-16,4 4-2 15,4 0-21-15,0-2-91 16,0-10-91-1,10-15-227-15</inkml:trace>
  <inkml:trace contextRef="#ctx0" brushRef="#br0" timeOffset="-157713.94">12951 13236 593 0,'0'0'85'0,"0"0"21"16,0 0-93-16,0 0-13 16,0 0 0-16,0 0 0 15,35 54-2-15,-23-22 2 16,3-1-20-16,3-7-30 16,1-12-10-16,4-9-10 0,2-3 60 15,2-13 10-15,-1-11-3 16,0-3 3-16,-8 1 0 15,-3 2 6-15,-5 6-4 16,-5 7 50-16,-2 3 17 16,-3 8-9-16,3 0-59 15,4 0-1-15,2 6 0 16,2 10-4-16,3 4 11 16,0 2-7-16,5 2 0 15,2-1 1-15,2-5-9 16,0-4 8-16,0-7-22 15,-2-7 20-15,4 0 4 0,0-14 2 16,1-8-4-16,-7-1 0 16,-7-2 3-16,-8 1-3 15,-4 1 0-15,-7 3 10 16,-23 7-9-16,-4 7-2 16,-2 6-4-16,11 0-23 15,8 4-20-15,11 10-59 16,6 4 18-16,0-1-93 15,10-1-77-15</inkml:trace>
  <inkml:trace contextRef="#ctx0" brushRef="#br0" timeOffset="-157348.15">13744 13341 508 0,'0'0'124'15,"0"0"-23"-15,0 0-25 16,0 0-54-16,0 0-14 16,0 0-8-16,30-13 0 15,-14 21 1-15,-2 8 5 16,2 1-7-16,-7 3 1 16,-9-3-26-16,0 2 16 15,-11-1-10-15,-7-2 19 16,2 2-7-16,0-2 8 15,5-1 0-15,1-5-1 16,4 0 1-16,4-1-4 0,2-4 4 16,0-2 0-16,9-2-4 15,17-1 10-15,10 0-4 16,14-7-2-16,8-3 1 16,3-1-5-16,-3 1 4 15,-10 0-43-15,-11 2-20 16,-10 1 0-16,-6 3 8 15,-7 1-133-15</inkml:trace>
  <inkml:trace contextRef="#ctx0" brushRef="#br0" timeOffset="-157185.5">14170 13462 434 0,'0'0'187'16,"0"0"-76"-16,0 0-3 0,0 0-58 15,0 0-46-15,0 0-4 16,-26-10-49-16,7 31-47 16,-1-5-53-16,8-8-172 15</inkml:trace>
  <inkml:trace contextRef="#ctx0" brushRef="#br0" timeOffset="-153667.32">15307 11712 375 0,'0'0'47'0,"0"0"45"15,0 0-59-15,0 0-31 16,0 0 11-16,0 0-13 16,0 0 0-16,-21 42 18 15,7-6-18-15,0 5 7 16,-5 5 8-16,2-2-9 15,-1-1 2-15,3-7-8 16,3-5 0-16,6-7 5 16,4-7-5-16,2-7 0 15,0-5 3-15,18-5-2 0,8 0 8 16,7-5-9 0,4-12 0-16,3-3-7 0,3-3 7 15,1 2 0-15,-1 0-2 16,-6 5 7-16,-2 2-6 15,-9 1 1-15,-6 6 0 16,-5-1 1-16,-8 2-1 16,-2 3 0-16,-4-1 4 15,-1 3-1-15,2-1-3 16,-2 2 0-16,0 0-1 16,0 12-5-16,-11 12 7 15,-4 6-1-15,0 5 13 16,3 3-13-16,2 2 7 0,3-2-7 15,4-1 0 1,1-4 4-16,2-5-4 0,0-6-10 16,0-8-34-16,5-7-31 15,9-7-37-15,2-3-132 16</inkml:trace>
  <inkml:trace contextRef="#ctx0" brushRef="#br0" timeOffset="-153333.81">15805 11987 456 0,'0'0'90'0,"0"0"5"16,0 0-14-16,0 0-18 15,0 0-47-15,0 0-16 16,-9-1 0-16,8 29-3 0,-2 3 3 16,3 2 0-16,0-1-3 15,7-4 0-15,8-6-25 16,7-9 4-16,7-11 17 15,10-2 0-15,5-12 7 16,0-11-7-16,-8-3 5 16,-13-1 2-16,-14 4 1 15,-9 0 4-15,-19 4 5 16,-22 4 9-16,-9 6-19 16,-2 7 0-16,13 2-5 15,12 0 3-15,17 11-14 16,6 10-46-16,4 5-30 15,2 0 31-15,17-2-125 0</inkml:trace>
  <inkml:trace contextRef="#ctx0" brushRef="#br0" timeOffset="-153135.51">16362 12179 463 0,'0'0'107'0,"0"0"-50"15,0 0-52-15,0 0-1 16,0 0 35-16,-53 83-35 16,28-46 3-16,-2 1-7 15,3-3-11-15,5 1-5 0,1-5-88 16,9-12-69 0,6-15-209-16</inkml:trace>
  <inkml:trace contextRef="#ctx0" brushRef="#br0" timeOffset="-152318.19">16609 11981 382 0,'0'0'47'15,"0"0"-47"-15,0 0 0 16,-46 74 7-16,40-44-4 15,4 2 1-15,2-3 16 16,0-4-7-16,0-7 3 0,10-3-13 16,7-10 2-16,1-5 15 15,6 0-8-15,3-15-4 16,0-8 0-16,-5-5-4 16,-7-1-1-16,-7 2 1 15,-8 4-3-15,-3 1 28 16,-26 5-25-16,-5 4 2 15,-2 2 1-15,8 4 4 16,11 2 31-16,8 3 0 16,9 2-33-16,0 0-9 15,3 0-15-15,22 0 15 16,12 0 2-16,9 0 3 0,7 0-5 16,0-11 0-16,-4-3 1 15,-9 2 5-15,-13 1-6 16,-11 5 0-16,-8 1 3 15,-7 5-3-15,-1 0 0 16,0 0-4-16,-8 12 4 16,-11 5-5-16,3 1 5 15,0 0 0-15,2-1 1 16,7-1 2-16,4-3-6 16,3-4-4-16,8-3-25 15,18-6 26-15,11 0 6 16,1-13 0-16,-2-9 3 15,-4-1-2-15,-6-3 3 0,-4 3 8 16,-2-1-9 0,2 6 25-16,-5 4-24 0,-1 4-3 15,-2 6 28-15,-3 3-24 16,1 1 0-16,0 0-5 16,0 7 0-16,1 11-4 15,-1 6 4-15,2 3 0 16,-1 2 2-16,-1-3 1 15,3-4-3-15,1-7 0 16,7-11 0-16,3-4-1 16,9 0 1-16,4-11-5 15,-2-11 2-15,-10 0-7 16,-6-4 10-16,-14 3 0 0,-7 0 1 16,0 2-1-16,-21 1 0 15,-18 6-8-15,-2 6 4 16,0 5 1-16,7 3-1 15,8 0 3-15,6 20-61 16,3 1-33-16,5-1-132 16,11-6-1-16</inkml:trace>
  <inkml:trace contextRef="#ctx0" brushRef="#br0" timeOffset="-152153.5">17632 11930 465 0,'0'0'132'0,"0"0"-83"16,0 0-1-16,0 0 36 0,0 0-82 16,0 0-2-16,-97 25-4 15,68-1-77-15,0-5-66 16,4-6-187-16</inkml:trace>
  <inkml:trace contextRef="#ctx0" brushRef="#br0" timeOffset="-149620.93">11344 12501 141 0,'0'0'92'16,"0"0"-2"-16,0 0-13 15,0 0 6-15,0 0-52 16,0 0 45-16,0-72-46 0,0 66-5 16,0 2 14-16,0 1-28 15,0 1 34-15,0 2-28 16,0 0-10-16,0 9-14 15,0 18 3-15,0 14 4 16,0 11-1-16,0 3 5 16,-9 1-6-16,-3-8 2 15,1-4-27-15,4-8 17 16,-1-10-42-16,5-6 2 16,3-9 14-16,0-8-40 15,0-3-77-15,3-15-124 16</inkml:trace>
  <inkml:trace contextRef="#ctx0" brushRef="#br0" timeOffset="-149071.92">11550 12426 126 0,'0'0'117'0,"0"0"11"16,0 0-36-16,0 0-2 15,0 0-37-15,0 0-29 16,-23-43-24-16,13 61 2 16,-2 10-4-16,8 7 2 15,4 6 0-15,0 1 2 16,4 1-2-16,11-6 0 15,0-5 3-15,1-8 3 16,-2-7-6-16,2-8 0 0,-7-4 0 16,-4-4 4-16,-1 0-4 15,-4-1 0-15,0 2 12 16,0 4-3-16,-21 3 7 16,-9 6-3-16,-6 0-9 15,-2 2 3-15,2-3-7 16,6-3-2-16,10-5-32 15,12-6-47-15,8 0-29 16,8-25-235-16</inkml:trace>
  <inkml:trace contextRef="#ctx0" brushRef="#br0" timeOffset="-148891.96">11591 12416 314 0,'0'0'156'0,"0"0"-31"16,0 0-42-16,0 0-8 16,0 0-53-16,0 0-22 15,75-65 2-15,-22 51 0 16,3 2-4-16,-1 2-46 16,-1-2-67-16,-5-3-124 15</inkml:trace>
  <inkml:trace contextRef="#ctx0" brushRef="#br0" timeOffset="-147657.54">11757 12515 488 0,'0'0'106'0,"0"0"-66"0,0 0-40 16,0 0 0-16,0 0 1 15,0 0 3-15,-3 64-4 16,9-31 18-16,-2 2-16 16,1 1 4-16,-2-5-6 15,0-9 1-15,0-7-2 16,3-13 1-16,4-2 0 16,6-10 1-16,9-19 2 15,0-6 0-15,-3-5-3 16,-10 1 0-16,-10 3 2 15,-2 2 2-15,0 9-4 0,-6 9 23 16,1 7-22 0,5 4 8-16,0 5-9 0,0 0-2 15,18 0-5-15,8 0 7 16,7 14 0-16,0 1-1 16,-1-1 4-16,-4 1-3 15,-6-5 0-15,-4-2 0 16,-7 1 0-16,-2-2 0 15,-6 2 0-15,-3-4-5 16,0 0-10-16,0-3-3 16,0 0 10-16,0-2-21 15,0 1 20-15,0-1 9 0,0 0-2 16,0-3 1 0,6-6-20-16,-2-3 21 0,2 4 13 15,-3 3 7-15,2 2 15 16,-1 3-35-16,1 0 0 15,1 0-5-15,3 0 10 16,3 0-5-16,1 0 0 16,2 2 0-16,-3-2 0 15,-2 0 0-15,4 0 0 16,-2-3-1-16,1-10 5 16,-3-3-5-16,-2-4 1 15,-2-1 0-15,-4-1-2 16,-2 3 11-16,0-1 4 15,-23 2 9-15,-22 5-6 16,-13 3-9-16,-6 7-7 0,3 3 2 16,17 0-11-16,18 11-7 15,18 5-95-15,8-4-41 16,12-5-258-16</inkml:trace>
  <inkml:trace contextRef="#ctx0" brushRef="#br0" timeOffset="-146791.33">8598 13229 611 0,'0'0'27'0,"0"0"-6"16,0 0-15-16,0 0-5 15,0 0 6-15,82 59 9 16,-58-45-13-16,1-2 8 16,0-4-11-16,4-4 0 15,-1-4 5-15,5-4-4 16,1-16 4-16,-3-4-5 0,-5 0 7 15,-10 4-3 1,-7 4 1-16,-6 6-5 0,-3 6 25 16,0 4-25-16,3 0-2 15,5 0-30-15,6 8 32 16,6 5 0-16,7 1 0 16,4-2 0-16,4 1-2 15,-1-3 7-15,0-4-5 16,-3-6 0-16,-5 0 0 15,1 0-8-15,-7-9 8 16,-2-11-5-16,-7-1 2 16,-5-1-18-16,-6-1-9 15,0 3-57-15,-5 1-123 16,5-2-55-16</inkml:trace>
  <inkml:trace contextRef="#ctx0" brushRef="#br0" timeOffset="-146358.89">9403 13020 148 0,'0'0'119'16,"0"0"14"-16,0 0-31 15,0 0-66-15,0 0-16 16,0 0 16-16,23-1-30 16,-23 28 26-16,0 5 0 15,-5 5-22-15,-1-2 18 16,-2-6-28-16,7-4 0 16,1-10 8-16,0-7-3 15,0-5-5-15,0-3 0 16,0 0 1-16,0 0 48 15,0-12 4-15,0-13-53 16,0-6-18-16,0-5-37 16,0-1 22-16,-6 1 1 0,-3 2 25 15,5 1 1-15,4 5 6 16,0 1 0-16,13 4 11 16,8 8-9-16,3 8 3 15,-3 7-5-15,-2 0 2 16,-4 12-5-16,-3 12 3 15,-6 1 0-15,-6 3-7 16,0-3 10-16,0 1-3 16,-15-4 0-16,-6-2 2 15,-1-4-3-15,-2-1 1 0,1-4 0 16,1 0-1 0,4-3 1-16,8 3-7 0,7 0-93 15,3-3-114-15,12-8-41 16</inkml:trace>
  <inkml:trace contextRef="#ctx0" brushRef="#br0" timeOffset="-146190.07">9691 13154 423 0,'0'0'146'16,"0"0"-133"-16,0 0-7 15,0 0 88-15,0 0-27 16,-70 95-55-16,47-61-9 0,6 2 8 15,3 0-8 1,4-2-6-16,5-2-31 0,5-3-70 16,0-10-94-16</inkml:trace>
  <inkml:trace contextRef="#ctx0" brushRef="#br0" timeOffset="-144894.21">12280 12346 233 0,'0'0'126'16,"0"0"-20"-16,0 0-78 15,0 0-28-15,0 0 0 0,0 0-6 16,2 20 11-16,1-3-5 16,2 0 2-16,-1 0 2 15,3 2 0-15,-1-5-4 16,0-6 0-16,5-5 4 16,5-3-2-16,3-3-2 15,3-16 4-15,-2-6 0 16,-2 0-8-16,0 2-3 15,-6-2 7-15,-3 4-2 16,-9 6 6-16,0 3 16 16,-12 8 4-16,-15 4-24 15,-10 0 4-15,-6 10-4 0,-2 8 0 16,9 4-4 0,9 3-51-16,12-6-103 0</inkml:trace>
  <inkml:trace contextRef="#ctx0" brushRef="#br0" timeOffset="-144735.2">12482 12397 211 0,'0'0'53'0,"0"0"8"16,0 0-61-16,0 0-73 15</inkml:trace>
  <inkml:trace contextRef="#ctx0" brushRef="#br0" timeOffset="-143727.72">12738 12260 304 0,'0'0'122'0,"0"0"-20"16,0 0-38-16,0 0-5 15,0 0-16-15,0 0 0 16,-31-47-12-16,31 47-31 16,0 0 9-16,12 0-17 15,7 13 8-15,3 5 0 0,-2 4 0 16,-5 5 4 0,-7-3-5-16,-7 1 1 0,-1-1 0 15,-4 1-9-15,-10-4 9 16,-4-2-5-16,1-2 4 15,1-5 1-15,4-4-1 16,5-4 1-16,4-1 0 16,3-3 1-16,0 0-1 15,0 0 0-15,24-8-1 16,9-6 3-16,10-3 1 16,-1-3-3-16,0 1 0 15,-1-3-11-15,1 0 1 16,-5-2-13-16,-4 0-5 15,-7 2 2-15,-12 3 18 16,-8 2-5-16,-6 5 13 0,0 4-12 16,-10 5 12-16,-7 3-13 15,5 0 10-15,5 2-4 16,6 7 6-16,1 3-8 16,0 2 9-16,10 1-5 15,2 2 7-15,3 0-2 16,-2-5 8-16,-2-1 5 15,-2-2 14-15,-6 2-7 16,-3-3-15-16,0 4 16 16,0 3-17-16,-17 2-4 15,-5 4 10-15,-2-3-10 16,-3-2 1-16,0-4-1 0,3-9-31 16,4-1 5-16,2-2-50 15,1 0-6-15,7-2-81 16,7-18-49-16</inkml:trace>
  <inkml:trace contextRef="#ctx0" brushRef="#br0" timeOffset="-143543.97">13105 12180 241 0,'0'0'99'15,"0"0"48"-15,0 0-48 16,0 0-7-16,0 0-33 15,0 0-46-15,14-46-6 0,7 46-14 16,9 1 3 0,4 10-56-16,1 0-54 0,-2-6-133 15</inkml:trace>
  <inkml:trace contextRef="#ctx0" brushRef="#br0" timeOffset="-142296.2">13430 12316 434 0,'0'0'102'0,"0"0"-85"16,0 0-9-16,0 0-8 15,-35 72 2-15,26-41 3 16,4 5-5-16,5-2 0 15,0-9-3-15,17-14 3 16,12-11-29-16,7-7 24 16,0-17 3-16,-2-8-2 15,-8 1-2-15,-7 1 6 16,-11 1 17-16,-8 4-5 16,0 4 3-16,-17 5 3 15,-4 2-10-15,-4 3 0 16,7 4-1-16,6 2 9 0,8 4 9 15,4 1-25 1,0 0-2-16,0 0-38 0,0 6 34 16,4 1 5-16,8-1 1 15,4-1 0-15,-2 1 6 16,2 0-6-16,-1 1 0 16,-1 0 1-16,-2 0 3 15,-5 1-4-15,0 2 0 16,-4-1 0-16,-1 3-7 15,1 0 7-15,-2-4-7 16,2-3 1-16,2-5-9 16,1 0 6-16,6 0 8 15,-3-4 1-15,4-9 6 16,-2 0-1-16,-2-2 15 0,-3 3 7 16,-1-2-5-16,-3 4 32 15,-2 0-9-15,0 1-24 16,0 1 14-16,0 3-35 15,0 1 0-15,0 1 0 16,-2 2 6-16,-5 0-11 16,1-1 5-16,-1 0 0 15,4 1 2-15,-2 0-2 16,2 0 0-16,-3-1 0 16,2 1 3-16,1-2-2 15,-3 0-1-15,3-1 0 16,-2 0-1-16,-2 1 1 15,1 0 0-15,1 2 0 0,2-1 3 16,0 2-4-16,2-1 1 16,1 1 0-16,-3 0-1 15,3 0 1-15,0 0 0 16,-2 0-1-16,2 0 6 16,0 0-10-16,0 0 5 15,0 0 0-15,0 0-10 16,-2 0 10-16,2 0-6 15,0 0 3-15,-1 1 6 16,1 5-2-16,-1 0-1 16,1-2 0-16,0 2-2 15,0-1 2-15,0-1 0 0,0 3-5 16,0-5 2-16,0 2 3 16,7-1-9-16,5-3 9 15,6 0-9-15,6 0 9 16,3-6 0-16,3-6-4 15,-2 0 1-15,1-2 2 16,-4 3-5-16,-1-1 6 16,-5 5-1-16,-5 5 1 15,-1 2-3-15,-1 0 1 16,-5 0-7-16,1 12 9 16,-8 2-9-16,0 6 9 15,-2 1-10-15,-10-1 10 16,2-6 0-16,4-4-1 15,6-5 4-15,0-4-6 16,15-1-1-16,16 0 1 0,8-1-5 16,3-12-37-16,-10-2-5 15,-7-2 46-15,-9 1 4 16,-7-2 7-16,-8 2 6 16,-1 2 9-16,0 2 21 15,-24 1-24-15,-7 3-19 16,-9 3 10-16,-2 4-9 15,5 1 10-15,7 1-11 16,6 13 1-16,7 5-14 16,6 3-3-16,5-2-45 15,6 1-6-15,0-11-170 16</inkml:trace>
  <inkml:trace contextRef="#ctx0" brushRef="#br0" timeOffset="-142133.17">14031 12262 201 0,'0'0'133'15,"0"0"-11"-15,0 0-56 16,0 0-62-16,0 0-4 16,0 0-4-16,-71 41-173 15,70-39-109-15</inkml:trace>
  <inkml:trace contextRef="#ctx0" brushRef="#br0" timeOffset="-136849.85">8589 12980 288 0,'0'0'116'15,"0"0"-34"-15,0 0-16 16,0 0-9-16,0 0-8 16,0 0-12-16,0 0-5 15,-5-52-20-15,4 51 21 16,-1-4-18-16,-2 1-1 16,-1-3 6-16,-1 1-5 15,-4-2 14-15,3 0-25 16,2 0 11-16,0 5 8 15,5 0-18-15,0 3 1 16,0 0-6-16,0 0-6 16,0 5-4-16,5 18 8 0,3 10 2 15,-1 9 1-15,-2 6 4 16,-3-2-9-16,1-2 4 16,-1-5-12-16,-1-6 11 15,1-2-33-15,2 1-2 16,1-3-36-16,-1 5-59 15,-4-10-115-15</inkml:trace>
  <inkml:trace contextRef="#ctx0" brushRef="#br0" timeOffset="-136099.34">9148 12880 351 0,'0'0'128'0,"0"0"-37"16,0 0-53-16,0 0 10 15,0 0-9-15,0 0-15 16,0-50-24-16,0 50 6 15,0 12-12-15,5 15 6 16,1 9 0-16,1 7 6 16,2 6-4-16,0-3-2 0,0-5 0 15,3-10 5-15,-1-8-12 16,3-4-10-16,-3-7-21 16,-1 1 4-16,-5-2-51 15,-5 3-30-15,0-4-60 16,-12-4-7-16</inkml:trace>
  <inkml:trace contextRef="#ctx0" brushRef="#br0" timeOffset="-135948.03">9196 13240 149 0,'0'0'367'0,"0"0"-303"16,0 0-33-16,0 0 42 15,0 0-34-15,0 0-39 16,0 28-114-16,0-21-152 16</inkml:trace>
  <inkml:trace contextRef="#ctx0" brushRef="#br0" timeOffset="-134320.47">12726 14032 176 0,'0'0'38'16,"0"0"24"-16,0 0-11 15,0 0-23-15,0 0 6 16,0 0-34-16,0-11 0 16,0 40 19-16,0 8 35 15,-4 10 5-15,-3 4-14 16,-1 10-18-16,4 6 8 16,1 4-32-16,3 6 5 15,0-2-5-15,0-3-1 16,10-6 3-16,5-3-5 15,0-6-1-15,0-8-6 16,-5-5-46-16,-1-18-54 16,3-17-130-16</inkml:trace>
  <inkml:trace contextRef="#ctx0" brushRef="#br0" timeOffset="-133604.96">12868 13989 267 0,'0'0'51'0,"0"0"-36"16,0 0-12-16,0 0-5 16,0 0 4-16,98 23 4 15,-20-26-6-15,35-26 22 0,32-13 50 16,22-13-28-1,30-6-5-15,24-2-11 0,18-6-20 16,10 8-8-16,-18 3-1 16,-29 7-32-16,-25 10 13 15,-28 5-1-15,-27 9 9 16,-22 3 10-16,-28 9 2 16,-32 10-3-16,-29 5 3 15,-13 11-121-15,-41 14 83 16,-26 5-193-16</inkml:trace>
  <inkml:trace contextRef="#ctx0" brushRef="#br0" timeOffset="-132904.54">12849 14950 214 0,'0'0'81'16,"0"0"-18"-16,0 0-4 0,-90-7 7 15,74 7-3-15,8 0-10 16,5 0-25-16,3 0-18 16,6 0-8-16,32-7 3 15,35-10-5-15,36-12 18 16,31-11-14-16,26-6 12 15,11-4-12-15,10-2-4 16,8 2 15-16,6-1-15 16,5 1 0-16,-5-4-1 15,-13 3 4-15,-16-1-3 16,-20 5 0-16,-19 4 0 16,-23 7-4-16,-28 9 4 15,-27 10 0-15,-26 8-4 0,-16 6 5 16,-13 3-2-16,0 0-14 15,-28 6 15-15,-11 10-11 16,-4 1-8-16,7-2-15 16,10-2 1-16,10-3 3 15,13-5-15-15,2 1-73 16,1-4-6-16,0-2-57 16</inkml:trace>
  <inkml:trace contextRef="#ctx0" brushRef="#br0" timeOffset="-132469.83">15328 13355 41 0,'0'0'347'0,"0"0"-252"15,0 0-90-15,0 0 23 16,0 0 26-16,0 0-35 16,-8 73 16-16,16-42-8 15,7 8-8-15,-5 8 6 16,0 12-25-16,-5 4 0 16,-5 0 7-16,0-4-5 15,0-9 2-15,-13-6-4 16,-5-1-26-16,-2-2-19 15,-2-7-78-15,-2-5-210 16</inkml:trace>
  <inkml:trace contextRef="#ctx0" brushRef="#br0" timeOffset="-132289.09">15335 14113 236 0,'0'0'283'15,"0"0"-174"-15,0 0-50 16,0 0-14-16,0 0 3 16,0 0-48-16,-38-24-12 15,33 47-55-15,2-5-154 16</inkml:trace>
  <inkml:trace contextRef="#ctx0" brushRef="#br0" timeOffset="-128875.39">9346 14604 338 0,'0'0'149'0,"0"0"-29"16,0 0-25-16,0-71 0 15,0 64-41-15,0 6-23 0,0 1 9 16,0 0-40-16,0 1-3 15,0 21 1-15,8 13 4 16,1 11-1-16,3 4-1 16,4 0-1-16,-1-2-3 15,3-9-10-15,1-8-17 16,-1-12 6-16,3-10 5 16,1-9 14-16,1 0-3 15,-2-11 9-15,-1-10-7 16,-3-5 6-16,-4 4 1 15,-5 5 1-15,1 5 1 16,-1 9-4-16,3 3 0 16,6 0-7-16,4 3 4 15,2 9 4-15,4 1 1 0,3 1-1 16,1-3 4-16,1-1-3 16,-4-3 0-16,-7-4 1 15,-3-3-5-15,-6 0 4 16,-3-11 0-16,-3-12 3 15,-2-5 1-15,-4-7-4 16,0 1 0-16,-6-1 1 16,-16 3 10-16,-8 9-11 15,0 6 0-15,7 6-3 16,7 6-1-16,12 4-79 16,4-2-24-16,9-3-150 15,16-5 149-15</inkml:trace>
  <inkml:trace contextRef="#ctx0" brushRef="#br0" timeOffset="-128458.99">10113 14457 264 0,'0'0'196'0,"0"0"-143"15,0 0-26-15,0 0 49 16,0 0 9-16,-24 89-41 16,13-44-25-16,0 0 11 15,8-2-26-15,-2-5-2 16,4-8 1-16,1-7 2 15,0-10-5-15,0-6 0 16,0-7 1-16,0 0 14 16,0-10-10-16,-2-16-3 0,2-10-4 15,0-11-33-15,0-1-13 16,0 1 29-16,0 4 15 16,0 3-4-16,0 5 0 15,16 2-10-15,7 5 16 16,0 7 1-16,-7 9 1 15,0 9 0-15,-2 3 1 16,-4 5-10-16,-2 18 9 16,-8 5 0-16,0 5 2 15,-8 2 2-15,-13 0-4 0,-5-2 0 16,-3-2 0 0,3-2-2-16,-1-5 2 15,4-2-8-15,4-2-8 0,6-1-42 16,10-2-29-1,3-5-124-15,5-2-36 0</inkml:trace>
  <inkml:trace contextRef="#ctx0" brushRef="#br0" timeOffset="-128142.75">10361 14737 45 0,'0'0'418'0,"0"0"-280"16,0 0-82-16,0 0-56 15,0 0 3-15,0 0 11 16,12 31-8-16,-12 1-1 0,-14 1 6 16,-4 1-7-1,2-5-2-15,1-9-2 0,6-3 1 16,4-9-1-16,4-6 0 16,1-2 0-16,0 0-4 15,3 0 11-15,19-7-7 16,8-11 6-16,9-4-4 15,1-4 16-15,6 2-18 16,4 0 0-16,-4 4 2 16,-9 5 0-16,-10 5-4 15,-13 6-25-15,-11 4-51 16,-3 0-51-16,-2 1-117 16,-19 12 65-16</inkml:trace>
  <inkml:trace contextRef="#ctx0" brushRef="#br0" timeOffset="-126595.45">14097 13776 9 0,'0'0'36'15,"0"0"3"-15,0 0 6 16,0 0 12-16,0 0-10 0,0 0 20 16,-4-70-23-1,2 53 6-15,1-4 26 0,-5-1-44 16,3-1 36-16,1 1-32 16,-2 5-20-16,4 8 33 15,-2 2-27-15,1 5 23 16,1 2-30-16,0 0-15 15,0 18-3-15,0 16 2 16,0 10 1-16,-3 10 14 16,-1 2-14-16,3-1 8 15,-2-2-8-15,3 1 5 16,0-1-5-16,0-1 0 16,0-2 0-16,11-7-4 15,-2-5-1-15,1-6-62 16,-1-5-5-16,-4-3-28 0,-5-2-57 15,0-7-72 1</inkml:trace>
  <inkml:trace contextRef="#ctx0" brushRef="#br0" timeOffset="-126424.16">14050 14328 508 0,'0'0'133'15,"0"0"-45"-15,0 0-52 16,0 0 12-16,0 0-48 16,0 0-7-16,0 29-73 0,0-11-14 15,0-5-76-15</inkml:trace>
  <inkml:trace contextRef="#ctx0" brushRef="#br0" timeOffset="-125261.07">10955 11739 417 0,'0'0'71'15,"0"0"-31"-15,0 0-13 0,0 0-26 16,0 0-1-1,0 0-1-15,-16 4 1 0,16 21 7 16,6 1-7-16,1 9 1 16,1 5 12-16,-2-1-10 15,0-3-3-15,2-7 3 16,3-11-2-16,3-11 3 16,4-7-4-16,2-4 0 15,0-18 13-15,-3-8-9 16,-5-4-4-16,-6-2 7 15,-6 2 4-15,0 1 18 16,-8 5-27-16,-11 6-2 16,-6 9 10-16,-5 7-7 0,-3 6-5 15,0 10 2-15,-4 24-23 16,2 12-45-16,8 5-108 16,11-3-91-16</inkml:trace>
  <inkml:trace contextRef="#ctx0" brushRef="#br0" timeOffset="-124595.35">12362 11439 308 0,'0'0'132'16,"0"0"15"-16,0 0-99 0,0 0-11 15,-14-75 15-15,14 75-8 16,0 0-19-16,0 0-18 16,-2 0-7-16,2 14-2 15,-1 16 0-15,1 16 2 16,-2 6 2-16,2 2 0 16,0-1-2-16,0-4 0 15,0-6-22-15,0-2-31 16,3-4-26-16,6-4-25 15,4-13-96-15</inkml:trace>
  <inkml:trace contextRef="#ctx0" brushRef="#br0" timeOffset="-123846.18">13677 11255 276 0,'0'0'224'0,"0"0"-117"16,0 0-49-16,0 0-1 15,7-81-41-15,17 64-4 16,4 2-9-16,2 4-3 15,-2 6 8-15,-4 5-7 16,-6 5-1-16,-5 20 0 16,-11 9 0-16,-2 5 0 15,-12 4 0-15,-12-1 0 16,-1-2-4-16,1-5-10 16,2-6 7-16,7-5-7 15,3-6 14-15,3-7-1 0,3-2 1 16,3-2 0-16,1-2-3 15,2-4 2-15,0-1-7 16,17-1 0-16,17-20-19 16,14-8-5-16,8-6-35 15,6 1 19-15,-3 3 36 16,-8 7 2-16,-15 2 10 16,-15 8-1-16,-12 8 1 15,-9 6-7-15,0 0 2 16,-20 16-46-16,-13 10 6 15,-7 0-75-15,-4 2-102 16</inkml:trace>
  <inkml:trace contextRef="#ctx0" brushRef="#br0" timeOffset="-123686.64">13960 11443 286 0,'0'0'200'0,"0"0"-89"16,0 0-24-16,0 0-49 15,0 0 16-15,0 0-54 16,-66 51-12-16,36-6-26 16,4-6-133-16,3-9-311 15</inkml:trace>
  <inkml:trace contextRef="#ctx0" brushRef="#br0" timeOffset="-122613.06">12904 15107 205 0,'0'0'120'0,"0"0"27"16,0 0-66-16,-54-73-9 16,44 51-20-16,4 4 21 15,1 3-39-15,5 1-21 16,0 5 25-16,0 3-14 15,0 6-8-15,0 0-16 16,0 0-3-16,1 16 3 16,7 8-3-16,0 8 3 0,-4 8-1 15,-3 4 1-15,1 1-2 16,1 1-4-16,1-2-53 16,3-6-42-16,3-9-41 15,4-15-181-15</inkml:trace>
  <inkml:trace contextRef="#ctx0" brushRef="#br0" timeOffset="-121916.49">14151 14841 260 0,'0'0'157'0,"0"0"-32"16,0 0-40-16,0 0 13 16,0 0-35-16,0 0-50 15,-52-67-9-15,52 66-4 16,0 1-19-16,13 0 10 0,8 0 7 16,1 0-6-1,-2 0-12-15,1 4-12 16,-7 9 25-16,-6 4 0 0,-4 5 7 15,-4 3-1-15,0 4-10 16,0-4 7-16,-4-5-22 16,-9-5 11-16,7-6 15 15,1-5 0-15,4-4 0 16,-1 0 2-16,2 0 30 16,0 0 52-16,0-9-53 15,8-5-30-15,19-10 2 16,10-2 2-16,12-4-5 15,9-1 0-15,5-3-13 16,1 3-15-16,-1 4-40 16,-8 5 21-16,-13 12 3 0,-5 5-67 15,-13 3-98-15</inkml:trace>
  <inkml:trace contextRef="#ctx0" brushRef="#br0" timeOffset="-121250.1">15393 14526 336 0,'0'0'178'15,"0"0"-91"-15,0 0-61 16,0 0-25-16,0 0 10 16,60-78-2-16,-29 60 23 15,2 1-13-15,-3 5-18 0,-9 5 9 16,-6 6-10-16,-5 1-4 16,-7 0-9-16,-3 5-36 15,0 11 13-15,-12 4-19 16,-11 1-15-16,2-3 20 15,2-1-8-15,8-5 48 16,5-5 8-16,6-2 4 16,0 1 22-16,0-1 8 15,4 2 20-15,11 1 14 16,0 5-38-16,1 1-14 16,-2 2-3-16,-4 2-8 15,-5-1 2-15,-4-1-5 0,-1-2 2 16,0-4 4-16,-4 0-6 15,-11 1 0-15,-5-1 10 16,-5 2-10-16,-8 2 5 16,-4 0-5-16,1 1 2 15,5-2 2-15,7-7-4 16,11-3 0-16,5 2 1 16,8 1-1-16,0 0-51 15,6-6-42-15,18 0-177 16</inkml:trace>
  <inkml:trace contextRef="#ctx0" brushRef="#br0" timeOffset="-120184.23">18879 12671 208 0,'0'0'292'0,"0"0"-199"16,0 0-23-16,0 0-54 15,0 0-8-15,0 0-8 16,-12 75 1-16,5-8-1 16,-5 4 21-16,0 4-19 15,3-3 2-15,-1-5 6 16,1-11-8-16,0-9 5 15,2-14-7-15,0-13 3 16,4-10 0-16,3-8 1 16,-1-2 0-16,-1-12 58 0,1-20-62 15,-3-14-37-15,3-9-63 16,0-8 29-16,1-6 28 16,0-2-5-16,1 3 10 15,13 4 25-15,5 11 11 16,2 10 2-16,2 12 5 15,1 12 0-15,2 13 8 16,-2 6-13-16,1 9 0 16,-8 16-2-16,-2 5 3 15,-6 1-1-15,-3-2 0 16,-6-7 6-16,0-3 1 16,0-5-5-16,-12 0 5 0,-15 0 26 15,-6 0-10-15,2 0-12 16,1-3-11-16,4 2 6 15,10-1-2-15,9 5-4 16,7 2-11-16,0 1-45 16,20-5-99-16,12-11-202 15</inkml:trace>
  <inkml:trace contextRef="#ctx0" brushRef="#br0" timeOffset="-119981.5">19343 12866 173 0,'0'0'361'0,"0"0"-252"15,0 0-29-15,0 0-43 0,0 0 36 16,0 0-70-16,23 0 4 16,12 0-8-16,9 0 1 15,6 0-28-15,0 5-89 16,-6-1-59-16,-14-1-164 15</inkml:trace>
  <inkml:trace contextRef="#ctx0" brushRef="#br0" timeOffset="-119801.17">19300 13135 347 0,'0'0'179'0,"0"0"-156"16,0 0 35-16,0 0-16 15,0 0-26-15,116 0-1 16,-68 0-13-16,3 0-4 16,1-2-64-16,-3-13-170 15</inkml:trace>
  <inkml:trace contextRef="#ctx0" brushRef="#br0" timeOffset="-118834.61">20101 12822 401 0,'0'0'150'0,"0"0"-63"15,0 0-69-15,0 0-9 16,0 0-7-16,0 0 8 0,33 79-7 16,-29-32 11-1,-3 5-14-15,1-2 0 0,0-8 6 16,2-9-6-16,8-13-22 15,6-15-19-15,7-5 22 16,7-7 11-16,-3-15-26 16,-3-4-15-16,-10 1 42 15,-7 1 7-15,-6 4 12 16,-3 8 21-16,2 4 12 16,2 8-10-16,5 0-35 15,6 6 0-15,6 11 1 16,6 4 2-16,6 2-3 15,7 0 0-15,2-4 1 16,4-8-7-16,-3-8 6 16,-4-3-10-16,-6-11 5 0,-3-15 4 15,-4-5 1-15,-6-4 0 16,-8-7 1-16,-11 2-1 16,-1 1 0-16,-21 1 0 15,-22 6-2-15,-6 5 6 16,3 8-5-16,14 7 1 15,20 7-8-15,12 5-21 16,8 0-237-16</inkml:trace>
  <inkml:trace contextRef="#ctx0" brushRef="#br0" timeOffset="-118595.46">21062 12645 390 0,'0'0'90'0,"0"0"-41"16,0 0-22-16,-60 79 56 16,40-32-27-16,0 9-34 15,2 6-14-15,3 5-3 16,6-1 2-16,1-6-7 16,5-8 0-16,3-12 2 15,0-15-2-15,0-12-22 16,0-13-44-16,3 0 1 15,6-16-5-15,0-16-309 16</inkml:trace>
  <inkml:trace contextRef="#ctx0" brushRef="#br0" timeOffset="-118300.38">20920 12755 266 0,'0'0'148'15,"0"0"-44"-15,0 0-48 16,0 0-49-16,0 0 8 15,106-68-14-15,-63 68 2 16,1 11 20-16,3 3-18 16,-8 3 5-16,-11 0-5 15,-13-3-2-15,-12 1 6 16,-3 2-6-16,-12 4-2 16,-18 0 24-16,-13 4-23 15,-11-1 4-15,-6-4-5 0,2-6 5 16,12-6 1-16,18-2-6 15,14 2-1-15,14 1 0 16,0 6-3-16,18 2-46 16,13-5-72-16,7-4-203 15</inkml:trace>
  <inkml:trace contextRef="#ctx0" brushRef="#br0" timeOffset="-118108.99">21354 13054 376 0,'0'0'113'0,"0"0"-32"15,0 0-56-15,0 0 16 16,-45 89-3-16,33-51-30 16,-1 6-3-16,1 5-5 15,-2 3 7-15,1 3-14 16,4-6-46-16,3-15-179 15</inkml:trace>
  <inkml:trace contextRef="#ctx0" brushRef="#br0" timeOffset="-117230.78">21743 12718 314 0,'0'0'70'16,"0"0"59"-16,0 0-91 15,0 0-30-15,0 0-5 16,0 0-3-16,28-3 0 16,-25 37 26-16,-3 13-17 15,0 7 9-15,-11 6-6 16,-8 1-11-16,-1-3 9 16,-1-6-10-16,1-7 0 0,2-7-2 15,5-6-5-15,1-10-56 16,5-11-74-16,2-11-124 15</inkml:trace>
  <inkml:trace contextRef="#ctx0" brushRef="#br0" timeOffset="-117027.26">21578 12980 186 0,'0'0'183'16,"0"0"-90"-16,0 0-88 15,0 0 3-15,0 0-8 16,0 0 0-16,-4 15 43 0,45-15-9 16,11 0-9-1,14-8-19-15,10-6-6 0,4-5-4 16,-4-7-122-16,-11-5-258 16</inkml:trace>
  <inkml:trace contextRef="#ctx0" brushRef="#br0" timeOffset="-116570.51">22185 12763 542 0,'0'0'83'0,"0"0"-76"16,0 0-1-1,0 98-1-15,0-56 2 0,4 0-6 16,8-7 10-16,6-6-11 15,9-14-7-15,7-10 3 16,6-5-25-16,-2-7-8 16,-6-15 13-16,-9-2 19 15,-11 2 4-15,-9 2 1 16,0 4 0-16,-3 6 19 16,0 5 10-16,0 3 9 15,0 2-19-15,0 0-13 16,0 13-12-16,0 6 6 15,7 4 0-15,5 4 2 16,7-4-2-16,4 0 0 16,7-11 0-16,4-10 4 0,-1-2-3 15,-1-19-1 1,-4-10 0-16,-8-7 12 0,-5-3-9 16,-10-2 23-16,-5-1-5 15,-6 4-20-15,-23 4 3 16,-7 7-4-16,1 7 0 15,8 9-8-15,8 6-1 16,11 5-69-16,6 0-165 16</inkml:trace>
  <inkml:trace contextRef="#ctx0" brushRef="#br0" timeOffset="-116105.45">22954 12596 498 0,'0'0'77'0,"0"0"-64"16,0 0 29-16,-94 101 6 15,56-43-12-15,3 8-2 16,5 2-34-16,5-3 6 16,8-10-4-16,10-11 2 15,3-15-3-15,4-12-1 16,0-12 0-16,0-5 19 15,4-5-10-15,11-19-2 16,4-12-7-16,-2-11-28 0,-2-6-2 16,-10-6 8-1,-3 1 22-15,-2 4-5 0,3 0 5 16,2 6-1-16,9 5 0 16,0 13-21-16,2 10 19 15,-1 13-2-15,2 7-10 16,-7 2 14-16,-1 26-17 15,-3 5 16-15,-3 9 1 16,-3 2 2-16,0-6 1 16,0-7-2-16,0-8 0 15,0-6-1-15,-3-3 2 16,-4-2-1-16,-6-3 8 0,-6 3-8 16,-6-2 21-1,-2 3-21-15,-2 3-2 0,3 4 1 16,5 0-122-16,9-4-201 15</inkml:trace>
  <inkml:trace contextRef="#ctx0" brushRef="#br0" timeOffset="-115788.33">23057 13020 475 0,'0'0'124'15,"0"0"-81"-15,109-6 4 16,-83 6-30-16,-7 3-11 15,-10 9-1-15,-5 2-3 16,-4 2 5-16,-7 3-7 16,-18 1 1-16,-10 0-7 0,-2-4-8 15,4-3-24-15,9-6 19 16,11-4 19-16,8-3-1 16,5 0 2-16,0 0 20 15,3 0 46-15,19 0-61 16,19 0 0-16,10-3-2 15,7 0-1-15,3 0 1 16,-1 0-4-16,-7-2-1 16,-5-1-5-16,-8-2-53 15,-10-5-42-15,-12-4-173 16</inkml:trace>
  <inkml:trace contextRef="#ctx0" brushRef="#br0" timeOffset="-114830.15">19562 13772 364 0,'0'0'149'0,"0"0"-46"15,0 0-42-15,0 0-44 16,0 0-16-16,0 0-1 16,-6 104 9-16,-1-42-5 15,4 4 3-15,0-1-7 16,3-7 0-16,0-6-3 15,0-13-31-15,0-12-34 16,0-14-64-16,0-13-153 0</inkml:trace>
  <inkml:trace contextRef="#ctx0" brushRef="#br0" timeOffset="-114124.07">19606 13805 467 0,'0'0'34'16,"0"0"14"-16,0 0-46 16,0 0-2-16,49 87 0 15,-21-48 26-15,6 5-1 16,5-1-13-16,0 1 2 0,-3-1-13 16,-9-5 4-1,-8-5-5-15,-9-5 0 0,-9-7 2 16,-1-5-2-16,-2 1 0 15,-19-7 3-15,-6-3 1 16,-4-3 1-16,-5-4 4 16,0 0 13-16,2 0 10 15,12-4-24-15,8-2 10 16,11 2 13-16,3-3-7 16,14 1-21-16,10-5-3 15,7 2 1-15,-1-2-1 16,4-1 0-16,-1-2 0 15,-3 2 0-15,0-3 5 16,-1 1-6-16,-2-3 1 16,2 0 0-16,-2 1-2 0,-2 3 2 15,-4 5 0-15,-6 4 3 16,-2 4-2-16,-6 0 14 16,0 0-15-16,-1 19 1 15,-1 5 2-15,-2 5-3 16,2 5 0-16,-3 0-1 15,8 0 6-15,0-7-5 16,10-6 0-16,5-9 0 16,2-9 5-16,6-3-5 15,-1-5-2-15,0-15-13 16,-2-3-56-16,-8-4 7 16,-4-2 17-16,-9 0 16 0,-9 2 30 15,0 1-15-15,0 3 16 16,-3 2 30-16,-3 4 26 15,3 5 14-15,3 8-15 16,0 4-33-16,0 3-17 16,15 20-5-16,7 8 0 15,-1 4-1-15,3-1 6 16,-2-6-10-16,2-6-11 16,2-10-73-16,2-5 31 15,5-7-43-15,7-13-117 16</inkml:trace>
  <inkml:trace contextRef="#ctx0" brushRef="#br0" timeOffset="-113953.63">20772 13885 555 0,'0'0'49'0,"0"0"46"16,0 0-53-16,0 0-34 15,0 0-8-15,60 90 12 16,-60-39 3-16,0-3 3 15,0-7-18-15,6-10 4 16,4-9 7-16</inkml:trace>
  <inkml:trace contextRef="#ctx0" brushRef="#br0" timeOffset="-111259.86">20861 13936 191 0,'0'0'53'15,"0"0"-27"-15,0 0-7 16,0 0 25-16,0 0-15 16,0 0-20-16,0 0 2 15,-44-11-3-15,39 10-6 16,1-1 2-16,2 1 24 15,1-3-3-15,1 1 7 16,-3 1-31-16,1-2 4 16,1-2 7-16,-5 0 4 0,3 1-3 15,0 0-13 1,-1 4 3-16,1-1 1 0,-1-1-4 16,0 3 0-16,4-2 0 15,-2 0 1-15,2 0 8 16,-1-1-7-16,1-2 2 15,-2 2 17-15,1-2-18 16,-2 1 14-16,1 0 6 16,1 3-22-16,1-1 4 15,0 2-5-15,0-1 0 16,0-4-8-16,16 0 4 16,7-2 2-16,-1 3-2 15,2 1 7-15,-3 3-6 0,-6 0 2 16,-2 0 1-16,-5 8-6 15,1 6 6-15,0 1 0 16,-2 2-2-16,-2-1 4 16,2-2-1-16,-2-4-1 15,-1-2 0-15,-4-3-1 16,1-3 1-16,-1 1 0 16,0 2-1-16,0-1 6 15,0 0-5-15,0 4 0 16,0-3 2-16,-4-1 9 15,1 0-11-15,2-2 0 16,1-2 14-16,-2 0 9 0,2 0 16 16,0 0 13-16,-1 0-33 15,-1 0-6-15,2 0-13 16,-1 0-5-16,-2 0-33 16,1 0-146-16,-7 0-94 15</inkml:trace>
  <inkml:trace contextRef="#ctx0" brushRef="#br0" timeOffset="-110727.5">20781 13878 242 0,'0'0'101'0,"0"0"-5"16,0 0-77-16,0 0 35 15,0 0 4-15,0 0-6 16,-14-39-36-16,25 36-13 16,8 3-2-16,4 0-1 15,4 0 3-15,0 11 8 16,1 8-11-16,0 9 0 15,-4 5 9-15,-7 8-9 16,-7 7 8-16,-7 3-8 16,-3 0 1-16,0-9 5 0,-2-7-6 15,-8-9 0-15,0-9 6 16,-1-6-5-16,-5-2 5 16,-5-4 12-16,-1-2-5 15,-1-3 21-15,-2 0-19 16,1-1 15-16,3-11 3 15,2-3-27-15,8-5 3 16,11-8 5-16,0-8-9 16,28-11 0-16,19-9-5 15,11-3 0-15,5 1-6 16,-2 4 6-16,-8 7 0 16,-11 7-8-16,-13 13-19 15,-12 11 15-15,-8 14-66 0,-9 2-63 16,0 11-185-1</inkml:trace>
  <inkml:trace contextRef="#ctx0" brushRef="#br0" timeOffset="-110378.02">21510 14006 482 0,'0'0'122'0,"0"0"-70"16,0 0-20-16,0 0-32 16,0 0 0-16,0 0 18 15,88-9-17-15,-56 7 6 16,3 1-7-16,6-1-4 16,5-1 0-16,3-2-79 15,-7 3-39-15,-12-2-113 16</inkml:trace>
  <inkml:trace contextRef="#ctx0" brushRef="#br0" timeOffset="-110182.14">21458 14272 424 0,'0'0'115'15,"0"0"-5"-15,0 0-87 16,0 0 7-16,106-2-13 15,-72-2-14-15,2-4 7 16,2 1-10-16,3-5-6 16,3-2-13-16,2-9-94 0,-1-6-231 15</inkml:trace>
  <inkml:trace contextRef="#ctx0" brushRef="#br0" timeOffset="-109201.56">22141 13816 73 0,'0'0'146'0,"0"0"-16"15,0 0-38-15,0 0-19 16,0 0 3-16,0 0 4 16,-25-44 0-16,25 34-29 15,0-2-24-15,0 2 20 16,18-3-43-16,10 2-2 15,9 4 0-15,7 4 3 16,3 3-5-16,-3 0 0 16,-8 8-15-16,-9 8 8 0,-13 4-32 15,-9 1-3-15,-5 6 24 16,-9 2-3-16,-21 3 13 16,-7 1 4-16,-2 0-4 15,2-3 3-15,7-3 5 16,8 0 0-16,7 0-3 15,10-1 6-15,5 2-5 16,0-1 2-16,0 1 0 16,9-2 17-16,5 0-16 15,0-1 1-15,-3-4 6 16,-5 1-2-16,-5-5-7 16,-1-2 1-16,0-1 0 15,-4-1 4-15,-7-2-4 0,-4-1 0 16,2-5-6-1,-2 2-4-15,3-5-20 0,5-2-21 16,7 0-77-16,0-9-1 16</inkml:trace>
  <inkml:trace contextRef="#ctx0" brushRef="#br0" timeOffset="-108745.6">22466 14109 314 0,'0'0'210'0,"0"0"-110"15,0 0-71-15,0 0-23 16,0 0 15-16,0 0 26 0,-19 88-47 16,19-50 4-16,0-3 2 15,11-4-2-15,11-7-5 16,9-9 1-16,8-13-21 16,12-2 20-16,2-9-45 15,-5-14-29-15,-9-1 64 16,-15 0 1-16,-12 3 10 15,-11 5 0-15,-1 3 1 16,0 8 23-16,-6 0-15 16,-1 4 9-16,5 1 23 15,2 0-41-15,0 0-2 16,0 8-1-16,7 5 6 16,10 0 2-16,9-2-5 15,1-6 0-15,5-5 3 16,0 0 1-16,-3-17-3 0,-2-8 0 15,-6-1 4-15,-6-3-1 16,-4-2-4-16,-10 4 0 16,-1 2-1-16,-3 7 2 15,-15 5-1-15,-3 7 0 16,4 6 7-16,4 0-15 16,7 13-26-16,6 11-53 15,0 1-27-15,3-3-128 16</inkml:trace>
  <inkml:trace contextRef="#ctx0" brushRef="#br0" timeOffset="-107513.39">23244 14125 345 0,'0'0'143'16,"0"0"-36"-16,0 0-45 15,0 0-2-15,33-75-23 16,-17 53-29-16,2-2-1 15,0-2-7-15,-8 3 6 16,-10 6-6-16,0 3 27 16,-9 4-24-16,-13 7-2 15,-1 3-1-15,-1 1-6 16,2 18-3-16,4 10 7 16,8 3-32-16,8 2 16 15,2-1-25-15,2-1-3 16,20-10 16-16,11-9 2 0,10-12 21 15,13-1-2-15,5-14 9 16,-3-8-5-16,-9 0 3 16,-13 0-6-16,-14 1 2 15,-11 3 6-15,-7 1 2 16,-4 1-1-16,0 5 24 16,-14 2 25-16,-6 2-10 15,4 3-9-15,2 3 3 16,5 1-23-16,4 0-9 15,-1 12-2-15,4 11 0 16,2 3-4-16,0 0 4 0,8-2 0 16,14-5 0-1,7-8 2-15,9-9-3 0,3-2 1 16,-2-2 0-16,-5-12 4 16,-5-6 0-16,-2-9-4 15,-7 0 0-15,-4-3 4 16,-3-2-2-16,-9 3-2 15,-4-1 0-15,0-2 0 16,-1-4 4-16,-11-1-4 16,-2 0 22-16,4 1 0 15,0 11 47-15,4 10-48 16,4 12-20-16,2 5-2 16,-2 11-22-16,1 17 21 15,1 8 0-15,0 1 4 16,0 1-2-16,0-2 0 0,6-7 0 15,-1-6-2 1,1-7 4-16,-1-5-2 0,-3-2 0 16,-1-4 4-16,-1 2-3 15,0-2-1-15,0 5 0 16,0 4-8-16,0 0 8 16,-4 6-2-16,-8 6 0 15,2 1 2-15,0 4-3 16,0 3 3-16,2-1 0 15,4-3-9-15,1-4-5 16,2-11 1-16,1-3-2 16,0-9-12-16,0-3 22 0,12 0 6 15,5-17-1-15,5-10 8 16,1-2-4-16,-2-2-4 16,-4 2 0-16,-3 0 3 15,-4 0-5-15,-3 6 2 16,-3 3 0-16,-4 4-9 15,0 5 12-15,0 6-3 16,0 2 0-16,0 1 0 16,0 2-7-16,0 0-5 15,0 0-2-15,-7 12 5 16,1 6 9-16,3 3-1 16,1 2 1-16,2-2 0 15,4 2 0-15,19-3 0 0,18-6 0 16,15-9-7-16,15-5 5 15,5-7-45-15,3-20 14 16,-8-7 8-16,-13-5 23 16,-16-1-12-16,-15 5 14 15,-16 2 7-15,-11 8-5 16,0 6 4-16,-7 2 6 16,-6 8 9-16,0 4 28 15,1 5-22-15,-2 0-17 16,1 7-9-16,-6 19-1 15,-1 11 0-15,-1 6-2 16,2 3 7-16,4-2-10 0,-1-5 5 16,3-10-16-1,3-7 13-15,0-6-11 0,-1-3 3 16,-7 3-15-16,-1 0-43 16,-6-7-168-16</inkml:trace>
  <inkml:trace contextRef="#ctx0" brushRef="#br0" timeOffset="-107377.81">24107 14183 435 0,'0'0'176'15,"0"0"-130"-15,0 0-8 16,0 0 29-16,0 0-38 16,0 0-29-16,-35 29-14 15,12-9-118-15,-4-4-129 16</inkml:trace>
  <inkml:trace contextRef="#ctx0" brushRef="#br0" timeOffset="-105348.45">16003 13418 379 0,'0'0'127'0,"0"0"-114"0,0 0-11 15,-1 76 1-15,-3-36 19 16,4 9-3-16,0 6-14 16,0 1 15-16,8-2-17 15,3-11-3-15,4-12 3 16,0-14-2-16,4-12 6 16,4-5-7-16,1-10 0 15,4-16 14-15,-8-3-10 16,-8-7-4-16,-7 4 28 15,-5 1 16-15,-3 6 23 16,-18 5-42-16,-4 6-20 16,-4 10 5-16,4 4-10 0,10 0-3 15,8 9 3-15,7 3-38 16,8-4-13-16,25-8 35 16,14 0-6-16,12-25-12 15,7-6-37-15,-5-1 49 16,-9 6 20-16,-17 8 2 15,-15 9 25-15,-12 7 19 16,-6 2 4-16,-2 0-44 16,-2 17-2-16,-13 14-2 15,-4 10 2-15,2 4 3 16,7-2-4-16,7-5-1 16,3-2-15-16,0-7 10 15,16-4-27-15,7-11-1 0,11-14 18 16,9-5 11-1,4-24 1-15,-3-12 3 0,-10-5 0 16,-11-4 16-16,-11 3 17 16,-11 5 17-16,-1 9-16 15,-10 12 9-15,-20 9-9 16,-9 10-34-16,-2 2 7 16,6 14-18-16,14 7-36 15,15 9-36-15,6 4 2 16,9-4-118-16,20-7-124 15</inkml:trace>
  <inkml:trace contextRef="#ctx0" brushRef="#br0" timeOffset="-105201.36">16853 13735 416 0,'0'0'119'0,"0"0"-118"15,0 0 16-15,0 0 5 16,-23 98-5-16,14-57-17 15,0 1-2-15,3 0-9 16,4-11-116-16,2-14-113 16</inkml:trace>
  <inkml:trace contextRef="#ctx0" brushRef="#br0" timeOffset="-104382.49">17016 13459 526 0,'0'0'80'16,"0"0"-72"-16,0 0-8 15,-4 82 0-15,8-40 0 16,14-1 7-16,3-6-6 16,1-10-1-16,2-8 3 15,0-14 0-15,6-3 4 16,1-11-3-16,-1-14 7 15,-4-6 19-15,-12-3-26 16,-8 2 18-16,-6 0 1 16,0 4-21-16,-18 7 14 15,-14 4-16-15,-7 6 0 0,2 7-10 16,8 1 5-16,12 3 5 16,12 0-3-16,5 0 0 15,0 0-39-15,5 0-3 16,12 3 45-16,5 5 0 15,2-1 0-15,-3-1 0 16,-1 4-1-16,-5-2 5 16,-2 3-5-16,-5-1 1 15,-4 4 0-15,1 2 3 16,0 2-2-16,-1 1-1 16,3 1 1-16,-1-1 2 15,0-2-6-15,9-3-9 0,1-2-53 16,4-8 40-16,9-4-46 15,2-8 37-15,1-18 28 16,-5-7 6-16,-9-3 30 16,-4-1 23-16,-5 3-15 15,-4 4 12-15,-5 10-41 16,0 6 5-16,0 2-11 16,0 7 2-16,0 2-6 15,2 1 1-15,6 2 0 16,3 0-9-16,4 0 6 15,3 8-1-15,4 6 4 16,3 8 0-16,4 2-2 0,-2 8 2 16,0 3 0-1,-8 3-3-15,-5-4 3 0,0-9-5 16,0-10 3-16,5-13-24 16,3-2 22-16,5-9-5 15,1-18-36-15,1-7 1 16,-2-5 3-16,-3-3 41 15,-3 3 19-15,-8 4 20 16,-3 5 4-16,-10 5 11 16,0 7-24-16,-18 3 32 15,-20 11-59-15,-17 4 0 16,-13 4-3-16,-9 21-1 16,1 7-43-16,9 3-101 15,14-1-49-15</inkml:trace>
  <inkml:trace contextRef="#ctx0" brushRef="#br0" timeOffset="-102002.79">20289 14869 555 0,'0'0'51'15,"0"0"76"-15,-5-81-58 16,5 80-26-16,0 1-43 15,0 0 2-15,0 13-2 16,0 12 0-16,0 13-4 16,0 10 8-16,-4 7 3 0,-5 4-7 15,1-4-9-15,-1-6 3 16,2-8-36-16,1-10 14 16,2-11-10-16,2-9-18 15,2-10 15-15,0-1 14 16,0-17 27-16,15-20 0 15,4-13-42-15,2-6 22 16,-7-2 20-16,-8 1 6 16,1 0 25-16,-2 2 1 15,-1 6-2-15,4 12 11 16,2 9-39-16,2 9 5 16,6 8-4-16,1 4 3 15,4 3-10-15,1 4 4 0,5 0 0 16,-1 16-5-16,1 7 5 15,-2 7-5-15,-8 3-9 16,-7 0-32-16,-9-1 12 16,-3-2-14-16,-10-2 3 15,-13-3 19-15,-5-4 5 16,-2 0 21-16,0-4 4 16,4-2-3-16,11-2 27 15,6-1-9-15,7-1-19 16,2 4 14-16,0 1-13 15,3 2-1-15,9 2 7 16,3 0-5-16,-5-3 1 0,1-4-3 16,-7-3 0-1,-1 0 0-15,-3-4 0 0,0 2 0 16,0 1 6-16,-16-1-5 16,-4 3 10-16,-6-3-11 15,3-1 6-15,3-3-4 16,7-3-1-16,7-1-1 15,6 0 0-15,2-12-6 16,23-15-21-16,10-2-13 16,8-5 40-16,4-1 38 15,-2 2-4-15,-3 5 14 16,-9 11 19-16,-12 7-9 16,-6 10-20-16,-6 0-38 15,-3 2 6-15,-2 16-10 16,-3 3 4-16,-1 2 0 0,0 1-1 15,0-6-6-15,0-3-16 16,5-6-5-16,13-7-4 16,9-2 24-16,7-8 8 15,6-18 0-15,-4-2-2 16,-6-1 5-16,-12 3-1 16,-6 6 0-16,-8 6 12 15,-2 6 49-15,-2 6-23 16,0 2-9-16,0 0-31 15,3 13-16-15,0 7 13 16,1 0-2-16,6 2-19 16,6 0 9-16,6-8-26 0,10-5 14 15,8-9 12 1,7 0 11-16,-2-17 1 0,-6-11 3 16,-5-11 0-16,-6-8 1 15,-1-7 4-15,-6-7-5 16,-4 1 20-16,-8 8-1 15,-6 9 24-15,-2 14 5 16,-1 13-2-16,0 12 26 16,2 4-72-16,1 11-3 15,2 15-3-15,1 12 12 16,-1 5-9-16,6 0 3 16,0-5 0-16,0-5-13 15,-1-11 12-15,-1-6-6 0,-4-9-1 16,-5-2-8-16,0-5 11 15,0 0 3-15,0 0 2 16,-21 0 1-16,-11 0-1 16,-6 0 0-16,0 0-3 15,8 3 7-15,8 6-8 16,10 6 2-16,7 1-2 16,5 0-5-16,0-3-14 15,20-1 5-15,10-6 16 16,12-6-5-16,7 0-15 15,8-8-25-15,6-16 9 16,2-9 34-16,-5-9-24 0,-14-1 8 16,-17 2 17-1,-13 6 6-15,-15 4 25 0,-1 12-3 16,-17 9 1-16,-9 5 0 16,-7 5-26-16,-1 0 0 15,8 17 6-15,5 10-5 16,4 4-2-16,6 3 1 15,6 0-14-15,5-1 13 16,0-3-32-16,11-6 6 16,4-2-9-16,-2-8-6 15,-2-4 19-15,-1-6 18 16,-5-1 5-16,-2-1 1 16,-3 1 1-16,0 4-2 15,0 6 16-15,0 8 28 16,0 8-10-16,-2 9-25 0,-2 7-5 15,1 1 12-15,0-3-16 16,-3-4 0-16,-1-7 4 16,-1-5-1-16,-4-6-2 15,0-6-1-15,1-4-11 16,1-6 10-16,3-5-33 16,7 0-27-16,0-4 11 15,20-19-367-15</inkml:trace>
  <inkml:trace contextRef="#ctx0" brushRef="#br0" timeOffset="-101468.15">21831 15095 328 0,'0'0'139'15,"0"0"-21"-15,0 0-47 16,0 0-41-16,0 0 24 16,15-73 2-16,-7 66-48 15,6 0-8-15,3-7-2 16,11-3 2-16,-2-1-8 15,-3-3 8-15,-9-1 0 16,-2 6 3-16,-11 0-2 16,-1 4 12-16,-1 4-13 15,-17 6 2-15,-3 2-10 16,-6 0 7-16,-1 20-1 16,4 3-3-16,3 5 3 15,8 0-13-15,8-1-29 0,5 2 4 16,0-4 31-16,12-5-65 15,18-11 5-15,9-9-27 16,10-5-15-16,3-21 62 16,-1-6 43-16,-8-4-9 15,-9-3 15-15,-8-2 3 16,-6-4 38-16,-8-5 8 16,-9 2 36-16,-3 3-16 15,0 6-20-15,-16 10-27 16,1 6 58-16,3 8-21 15,6 10 31-15,2 5-43 16,-8 14-47-16,-1 24-5 0,-9 16 4 16,0 13 2-1,3 1-3-15,5 0 3 0,8-5-1 16,6-8 0-16,0-7-34 16,12-9 16-16,11-11-23 15,2-10-24-15,-2-14-18 16,0-4-22-16,1-16-184 15</inkml:trace>
  <inkml:trace contextRef="#ctx0" brushRef="#br0" timeOffset="-101309.41">22116 14826 481 0,'0'0'43'0,"0"0"-26"0,0 0-17 15,0 0 3-15,0 0-3 16,91 15 0-16,-36-15-16 16,8 0-66-16,-1-14-110 15</inkml:trace>
  <inkml:trace contextRef="#ctx0" brushRef="#br0" timeOffset="-101069.8">22593 14827 544 0,'0'0'148'15,"0"0"-86"-15,0 0-54 16,0 0-8-16,0 0-25 15,83-44-15-15,-37 32-34 16,2-5-46-16,-2 2-74 16</inkml:trace>
  <inkml:trace contextRef="#ctx0" brushRef="#br0" timeOffset="-100860.03">22529 14969 347 0,'0'0'218'16,"0"0"-138"-16,0 0-16 15,0 0 4-15,0 0-15 16,0 0-53-16,34 0 6 16,-5-7-5-16,0 1-1 15,7-5-13-15,3-5-56 16,6-4-69-16,-5-7-199 15</inkml:trace>
  <inkml:trace contextRef="#ctx0" brushRef="#br0" timeOffset="-100228.48">23144 14604 333 0,'0'0'198'16,"0"0"-62"-16,0 0-117 16,0 0-18-16,0 0 5 15,0 0 9-15,-45 109 26 16,36-58-34-16,0 1-7 16,3-2 7-16,-3-7-5 15,2-2-4-15,1-8-58 0,3-7-33 16,3-10-44-1,0-16-207-15</inkml:trace>
  <inkml:trace contextRef="#ctx0" brushRef="#br0" timeOffset="-99671.6">23348 14670 492 0,'0'0'158'0,"0"0"-133"15,0 0-16-15,0 0-12 16,-26 87 6-16,19-56-2 0,3 0-1 16,4-4 0-1,0-3-7-15,4-3 7 0,10-5-18 16,5-7 2-16,1-9 15 16,3 0 1-16,1-9 3 15,-2-11 4-15,-2-4 21 16,-5-7-25-16,-3 1-1 15,-9-2 5-15,-2 3-5 16,-1 6-1-16,2 3-1 16,6 4 0-16,5 2-4 15,7 4 4-15,3 3 0 16,2 4-4-16,-1 3 8 16,-2 2-8-16,-7 19 4 15,-3 9 0-15,-6 10-7 16,-6 2 7-16,0 1-14 15,0-7-50-15,0-10 9 0,0-10-2 16,12-7 13-16,3-6-11 16,-1-3 10-16,2-3 19 15,-1-16 10-15,4-8 15 16,-5-6 2-16,0-4 22 16,-8 1 56-16,-6 1 1 15,0 0-6-15,-7 6-3 16,-17 3-17-16,-6 6 12 15,1 8-30-15,5 9-24 16,2 3-12-16,3 15-20 16,0 14-36-16,3 8-31 0,7 4-39 15,9-1-129-15</inkml:trace>
  <inkml:trace contextRef="#ctx0" brushRef="#br0" timeOffset="-99501.43">23933 14879 437 0,'0'0'84'16,"0"0"-74"-16,0 0-10 15,0 0 49-15,-39 92-25 16,15-58-13-16,2 3-11 16,-1 0-15-16,7-4-39 15,6-8-143-15,8-12-138 0</inkml:trace>
  <inkml:trace contextRef="#ctx0" brushRef="#br0" timeOffset="-98372.98">24192 14662 491 0,'0'0'56'15,"0"0"-56"-15,0 0-23 16,-43 99 15-16,34-63-8 0,7-1 15 16,2-4-5-16,0-4 6 15,3-8-1-15,11-5-25 16,1-8 13-16,3-6 7 16,1 0 7-16,-2-18-1 15,4-6 7-15,-7-5-2 16,-3-3 11-16,-7 1 8 15,-4 2-18-15,0 4 29 16,-4 3-34-16,-8 7-1 16,-1 0 9-16,8 5 1 15,0 5 1-15,5 3-11 16,0 2 0-16,0 0-6 16,0 0-5-16,0 0-9 15,0 0 14-15,0 2 8 16,0 3-4-16,0-2 1 0,0 0 1 15,0-1 0 1,0-1 3-16,0-1-3 0,0 0 43 16,0 0-10-16,-1 0-2 15,-2 0 6-15,1 0-27 16,2 0 16-16,0 0-26 16,0 0 0-16,0 3-2 15,-1 2-10-15,-3 1 12 16,4-3-22-16,0-1 5 15,0-2 7-15,0 0 10 16,0 0 0-16,0 0 3 16,8 0 2-16,9-2-5 0,5-5 0 15,8 0 0-15,4 1-10 16,5-3 7-16,3 3-22 16,-3-2 6-16,-3 0 6 15,-6 2 12-15,-10 1 1 16,-8 2 0-16,-5 1 7 15,-7 1-7-15,0 1 0 16,0 0 1-16,0 0 2 16,0 3-5-16,0 11 2 15,-5 6 0-15,-7 4 0 16,-3 3 0-16,0-3 0 16,1-2 1-16,1-2 3 15,3-6-8-15,5-5 4 0,5-7-25 16,0-2-20-1,5 0 11-15,13-14 32 0,4-8 0 16,2-4-59-16,-2-3 4 16,-2 0 50-16,-3 3 7 15,-3 3 74-15,-1 5-25 16,-2 4-22-16,-4 6 12 16,0 5-23-16,-2 3 2 15,3 0-18-15,1 0 4 16,1 12-6-16,-3 8 2 15,-1 8 0-15,-5 4 1 16,-1 5 1-16,0-4 1 16,0-5-3-16,0-8 0 15,0-9-3-15,0-6 3 0,7-5 0 16,8 0 2-16,4-3 0 16,8-15 4-16,3-8-5 15,0-3 0-15,-3-3 8 16,-5 1-9-16,-7 5 0 15,-6 6 3-15,-9 1 0 16,0 6-2-16,-7 4-1 16,-16 6-8-16,1 3 2 15,-7 0-1-15,1 11 0 16,-2 13-2-16,-2 5-53 16,4 5-10-16,5-3-63 15,9-7-104-15</inkml:trace>
  <inkml:trace contextRef="#ctx0" brushRef="#br0" timeOffset="-98233.31">24843 14671 256 0,'0'0'225'15,"0"0"-127"-15,0 0-19 16,0 0-5-16,0 0-15 16,0 0-59-16,-27-23-14 15,0 42 13-15,0 5-98 16,-1-3-50-16,3-6-186 15</inkml:trace>
  <inkml:trace contextRef="#ctx0" brushRef="#br0" timeOffset="-90427.63">13021 14371 85 0,'0'0'6'16,"0"0"3"-16,0 0-9 16,0 0 0-16,0 0-5 15,0 0-40-15</inkml:trace>
  <inkml:trace contextRef="#ctx0" brushRef="#br0" timeOffset="-89879.07">12825 14394 105 0,'0'0'58'0,"0"0"-11"15,0 0-8-15,0 0 37 16,0 0-1-16,-85 0-22 16,83 0 0-16,2-3-14 15,0-5-9-15,0 1-22 16,15-2-6-16,-1 3 19 16,-1 2-21-16,1 1 0 15,-1 3 3-15,2 0-1 0,0 0-4 16,-1 0 2-16,0 0 0 15,-2 5-7-15,-1 7 7 16,-4 1-9-16,-4 6 8 16,-3 3-3-16,0 1 4 15,0 2 0-15,-9 2 0 16,-5-1-2-16,-1-1 2 16,2-6 0-16,1-5 3 15,2-2-2-15,2-4 4 16,0-3-5-16,5-2 1 15,3 0-1-15,0-3 0 16,0 0 0-16,3 0 12 16,14-3-11-16,7-14 8 0,4-5-9 15,5-3 0-15,3-3 0 16,2-2 0-16,2 3-10 16,-5-2-36-16,-5 3-80 15,-9 6-67-15</inkml:trace>
  <inkml:trace contextRef="#ctx0" brushRef="#br0" timeOffset="-89548.01">13096 14304 281 0,'0'0'97'0,"0"0"-55"15,0 0-32-15,0 0 38 16,0 0 22-16,0 0-48 15,55 41 18-15,-32-29-14 16,1 0-12-16,-3 2 10 16,-1 1-23-16,-5 1 4 15,-1 0 3-15,-5-5-7 16,-5-1-1-16,-4-2 1 16,0 1 5-16,-1 1 1 15,-18 2-7-15,-7 0 0 16,-4-2 4-16,2 0-4 15,-5-6 0-15,6-1-1 16,2-3-10-16,4 0-34 0,12 0-43 16,9-12-87-1,0-8-212-15</inkml:trace>
  <inkml:trace contextRef="#ctx0" brushRef="#br0" timeOffset="-89369.43">13122 14318 226 0,'0'0'142'16,"0"0"-32"-16,0 0-67 15,0 0-4-15,0 0-14 16,0 0 1-16,90-50-21 0,-55 45 1 16,0 5-6-1,0 0-23-15,-3-1-83 16,-7-3-140-16</inkml:trace>
  <inkml:trace contextRef="#ctx0" brushRef="#br0" timeOffset="-88315.39">13363 14280 213 0,'0'0'69'16,"0"0"7"-16,0 0 12 15,0 0-7-15,-13 87-46 16,15-63-14-16,15-2 2 15,5-7-16-15,4-7 5 16,7-8-9-16,-2 0-3 16,-1-3 14-16,-6-13-14 0,-3-4 0 15,-11-2 3-15,-7-3-2 16,-3 3 4-16,0 1-5 16,-16 4 0-16,-2 2 0 15,1 3 0-15,6 4 0 16,6 2 26-16,5 5-9 15,0 1-17-15,3 0-4 16,15 0 4-16,1 0-2 16,1 5 2-16,1 4 0 15,-5 1-1-15,2 0 4 16,-2 0-4-16,-5 0 1 16,-2 2 0-16,2-2-1 0,-6-1 1 15,0 2 0 1,-1-3-1-16,-1-2 6 0,-1-2-10 15,1-4-27-15,1 0 4 16,2 0 24-16,0-5-12 16,0-8-1-16,-3-3 14 15,0-1 6-15,-3 0 7 16,0 2 15-16,0 1-4 16,-6 2 30-16,-8 2-37 15,-2 3 0-15,-3 3-1 16,-1 3-10-16,-2 1 2 15,-5 0-5-15,2 4 0 16,1 6-4-16,0-2 4 0,6-1-2 16,6-2-2-1,2-2-7-15,4-2 9 0,1-1 2 16,2 1 0-16,2-1-1 16,1 0 1-16,-2 2-1 15,2 1-1-15,-1-3-2 16,1 2 4-16,0-2-11 15,-2 2 4-15,2-2-4 16,0 1 9-16,0-1-15 16,0 0 12-16,0 0 2 15,11 0 1-15,3 0 2 16,2-5 0-16,4-1-1 0,4 0 1 16,3-2 0-1,6 1 0-15,-1-2-5 0,3-1-7 16,0 0-21-16,0 0-1 15,-3 2 18-15,-4 0 0 16,-4 2 11-16,-8 3 2 16,-7 2 6-16,-6 1-3 15,-3 0 0-15,0 0 0 16,0 12 13-16,-6 7-5 16,-1-1-2-16,3 1-2 15,4-4-1-15,0-1 0 16,0-3-3-16,11-2 0 15,10-7 10-15,10-2-9 0,5-1-1 16,3-16 2 0,-6-5 3-16,-7-2-7 0,-9-2 2 15,-10 1 0-15,-7 3 26 16,0 2-11-16,-22 2-5 16,-14 6 28-16,-11 5-34 15,-4 7 9-15,3 0-13 16,5 12 0-16,9 8-8 15,10 6-11-15,7 3-69 16,8-9-39-16,5-4-218 16</inkml:trace>
  <inkml:trace contextRef="#ctx0" brushRef="#br0" timeOffset="-88177.5">13860 14209 19 0,'0'0'243'0,"0"0"-163"16,0 0-75-16,0 0-5 15,0 0-65-15</inkml:trace>
  <inkml:trace contextRef="#ctx0" brushRef="#br0" timeOffset="-80473.79">14291 13874 197 0,'0'0'22'0,"0"0"33"0,0 0-31 15,0 0 33-15,0 0-21 16,0 0 13-16,0 0-37 16,-7-28 4-16,5 24 4 15,1 3 5-15,-1-1-25 16,1 0 0-16,1-1 15 15,-2 2-12-15,2-2 14 16,-1 0-2-16,1 1-10 16,0-1 20-16,0-4-22 15,7-3-3-15,15-4 3 16,4-1-2-16,-2 0-1 16,0 4 0-16,-5 4 3 0,-2 5-6 15,-4 2 3-15,-6 0-1 16,-4 9-10-16,-3 7 10 15,0 4 1-15,-6 4 0 16,-10 0 0-16,-2-3 0 16,0 0 0-16,5-3 0 15,1-3-1-15,7-2 3 16,5-4-3-16,0-1 1 16,5-1 0-16,11 2-1 15,2 0 1-15,0 4 0 16,0-1-1-16,-5 3 2 15,-2-1-1-15,-2-2 0 16,-6 4 2-16,-3 0-4 16,0 1 2-16,-3 0 0 15,-11 0-1-15,-5 0 3 0,-2-1-2 16,-1-2 0-16,2-3 1 16,2-2-4-16,6-4 3 15,4 0-5-15,5-3 1 16,3-2-23-16,0 0-70 15,6-7-233-15</inkml:trace>
  <inkml:trace contextRef="#ctx0" brushRef="#br0" timeOffset="-80107.6">14516 13880 279 0,'0'0'181'0,"0"0"-139"15,0 0-39-15,0 0-1 16,0 0 2-16,0 0 40 16,50 75-24-16,-33-58-8 15,0 2 10-15,-2-1-21 16,-5-2 9-16,-1-4-10 15,-5-2 3-15,-4 0 1 0,0-1-4 16,0-1 0 0,-3 2 12-16,-10 2-8 0,-3 0 4 15,-4 0-8-15,-3-3 6 16,-1-1-8-16,4-2 2 16,4-6-30-16,8 0 21 15,7 0-11-15,1-11 4 16,8-12-157-16,12-7-67 15</inkml:trace>
  <inkml:trace contextRef="#ctx0" brushRef="#br0" timeOffset="-79024.52">14635 13863 192 0,'0'0'63'0,"0"0"21"0,0 0-68 16,0 0-14-16,0 0 45 15,0 0 47-15,39 0-43 16,-15 0-14-16,3 0-26 16,-4 0 5-16,-1 3-14 15,-4 0 4-15,-3 3-3 16,-2-1-3-16,-6 4 0 16,-2-1-6-16,-3 3 3 15,-2 2 3-15,0-1-1 16,0 2 3-16,0 0-14 15,0-3 9-15,0-2-6 16,0-3 2-16,0-6 3 0,0 0 4 16,0 0 4-1,0 0-2-15,1-5 18 0,4-7-4 16,-1-3 0-16,-1-2 14 16,-3-4-11-16,0 1 1 15,0 3-6-15,0 1-12 16,0 2 11-16,0 3-13 15,0 6 0-15,0 3-5 16,0 0 5-16,0 2-30 16,0 0-23-16,4 0 43 15,-2 0 3-15,4 0 7 16,-3 0 0-16,4 4-7 0,0 3 10 16,-3 1-6-1,-1-2 3-15,-3 2 0 0,3-2-4 16,-2 3 4-16,1 1 0 15,1-2 0-15,1 2 3 16,4-2-3-16,1 4 0 16,3-4 3-16,-2-1-2 15,3-2-1-15,-2-5 0 16,3 0 7-16,2-2-5 16,-2-9 2-16,-4-3-4 15,-1 0 2-15,-5-2 6 16,-4-1-8-16,0-1 0 15,0 0 21-15,-13-1-5 16,-1 2 6-16,-2 0-8 16,0 5-12-16,2 3 9 0,-1 4-11 15,5 2 0-15,2 3-1 16,3 0 1-16,2 0-3 16,3 0-5-16,0 0-6 15,0 1 2-15,0 3-2 16,0-1 7-16,6-3 1 15,8 0 9-15,2 0-3 16,1-3 0-16,1-4 4 16,-2 2-4-16,4 1 0 15,0 2 0-15,3 2-1 16,-4 0 3-16,0 2-3 16,-3 10 1-16,-3 5 0 0,-4 4-6 15,-2 2 6 1,-4 0 0-16,3-6-2 0,-1-1 5 15,2-5-6-15,2-5 3 16,4-4-11-16,6-2 9 16,3-2-26-16,3-16-12 15,5-6 9-15,-5-4-8 16,-2-5 37-16,-7 1 0 16,-11 1 4-16,-5 4 27 15,0 6-6-15,-12 5 2 16,-12 5 11-16,-6 6-26 15,2 0-2-15,2 5-8 16,10 0 4-16,1 0-2 0,0 5-2 16,1 9-2-16,3 1-6 15,1 2-13-15,5 1-23 16,5 1-17-16,-2-8-138 16</inkml:trace>
  <inkml:trace contextRef="#ctx0" brushRef="#br0" timeOffset="-78854.4">15187 13748 385 0,'0'0'104'15,"0"0"3"-15,0 0-107 0,0 0-7 16,0 0-60-16,0 0-184 15</inkml:trace>
  <inkml:trace contextRef="#ctx0" brushRef="#br0" timeOffset="-78374.64">14742 13938 226 0,'0'0'47'0,"0"0"-3"16,0 0-31-16,0 0 16 15,0 0-24-15,0 0-3 16,0 5 10-16,0 2-6 16,10 1 2-16,3-1 9 0,3-2-16 15,1-5 4-15,2 0-5 16,1-5 2-16,-2-10-10 15,-3-4 7-15,-6 0 1 16,-5-1-1-16,-4 2 2 16,0 0 32-16,0 6 12 15,-13 7-13-15,-2 5-8 16,-4 0-24-16,5 0-7 16,2 13 1-16,8 4-41 15,2 0-22-15,1-1-182 16</inkml:trace>
  <inkml:trace contextRef="#ctx0" brushRef="#br0" timeOffset="-78209.63">14820 13950 281 0,'0'0'79'0,"0"0"-17"16,0 0-24-16,0 0-38 15,0 0-5-15,-47 82-130 16</inkml:trace>
  <inkml:trace contextRef="#ctx0" brushRef="#br0" timeOffset="-73997.19">9657 16171 289 0,'0'0'114'0,"0"0"-36"15,0 0-14-15,0 0-2 16,0 0-32-16,0 0 21 15,-39-31-22-15,36 29 1 16,2 2 7-16,-1-2-23 16,-2 0 26-16,2 1-28 15,2-1 13-15,-2 2 0 0,1 0-14 16,-1 0 7 0,2 0-18-16,-1 0 3 0,1 0-13 15,0 5 9-15,0 9 1 16,0 8 0-16,1 5 4 15,9 1-5-15,2 1 1 16,3-2 0-16,-2-3-11 16,6-2 9-16,-3-4-12 15,-2-2 8-15,0-4-13 16,-1-4 2-16,-3-1 6 16,1-2-11-16,-5-1 21 15,0-1-27-15,-2-3 3 16,-1 0 15-16,-2 0 4 15,1 0 6-15,1 0 4 16,1-12 3-16,1-5 3 0,1-4-10 16,0-2 0-16,3 2 8 15,1-1-5-15,1 2 1 16,-1 3-4-16,-1 0 0 16,-1 3-2-16,-2 2 2 15,-2 4 0-15,-2 0-1 16,-2 2 4-16,0 1-3 15,0 0 0-15,0 1 1 16,0 1 8-16,-2 1-9 16,-5-3 0-16,-1 2-1 15,-1 0 6-15,3 0-5 16,2 2 0-16,1-1 2 0,3 2 10 16,0 0-12-1,0 0-4-15,0 0 2 0,7 0-2 16,14 6 4-16,6 5 0 15,3-2 2-15,4-1-1 16,2 0-1-16,-3-2 0 16,0-1 4-16,-3-1-4 15,-7 0 0-15,-2-2 0 16,-10 2 1-16,-2-3-12 16,-2 1 10-16,-6-2-13 15,-1 0 14-15,0 0-3 16,0 0 3-16,0 0 0 15,0 0 1-15,2 0-10 16,-1 0 9-16,-1 0-38 16,2 0-15-16,1 0 42 0,0 0 11 15,-1-7 0-15,1-3 4 16,-2-6 10-16,-1-4-14 16,0-4 0-16,0-4 6 15,0-1-3-15,-8-2-3 16,-9 0 6-16,-4 2-5 15,-7 2 34-15,3 2-32 16,2 4 0-16,6 9 9 16,1 3-11-16,5 7 4 15,0 2-5-15,-2 14-7 0,1 15 2 16,2 7-65 0,6 4-26-16,2-5-59 0,2-7-181 15</inkml:trace>
  <inkml:trace contextRef="#ctx0" brushRef="#br0" timeOffset="-73739.97">10397 16198 311 0,'0'0'245'0,"0"0"-128"16,0 0-6-16,0 0-75 0,0 0-36 16,0 0-1-1,-30 27 1-15,30 9 5 0,6 6-5 16,1 4 0-16,3 2-4 16,0-3-19-16,-4-1-48 15,0-7-53-15,1-13-74 16,-1-10-199-16</inkml:trace>
  <inkml:trace contextRef="#ctx0" brushRef="#br0" timeOffset="-70449.52">10898 16026 135 0,'0'0'107'16,"0"0"-12"-16,0 0-5 0,0 0-18 16,-48-88-8-1,40 70-11-15,0 4 0 0,3-1 10 16,1 7-31-16,2 2 10 15,1 6-13-15,1 0-24 16,0 0-5-16,3 0-23 16,19 0 23-16,11 0-3 15,6-7 3-15,7-1-5 16,2-4-1-16,-2 0-18 16,-3 1-11-16,-5 3-21 15,-10 5 13-15,-9 3 12 16,-13 11-29-16,-6 21-40 15,-15 13 50-15,-28 10-53 0,-12 6-164 16</inkml:trace>
  <inkml:trace contextRef="#ctx0" brushRef="#br0" timeOffset="-70267.16">10825 16286 271 0,'0'0'155'0,"0"0"-78"16,0 0 6-16,0 0-5 15,88-71-25-15,-66 60-15 16,5 3-38-16,0 6 6 16,8-1-5-16,0 3-1 15,-1 0-25-15,2 0-30 16,-6 0-52-16,-5 0-81 16</inkml:trace>
  <inkml:trace contextRef="#ctx0" brushRef="#br0" timeOffset="-70010.68">11387 15942 662 0,'0'0'109'0,"0"0"-25"16,0 0-73-16,0 0-8 0,0 0-3 16,0 0 0-1,61 58-5-15,-31-27 5 0,-3 0-19 16,3-1-40-16,-3-4-52 16,-5-13-19-16,-4-11-262 15</inkml:trace>
  <inkml:trace contextRef="#ctx0" brushRef="#br0" timeOffset="-69684.55">11712 15793 597 0,'0'0'51'0,"0"0"47"0,0 0-90 16,0 0-7-16,0 0-2 15,0 0 2-15,18 32 4 16,12 1-5-16,4 0 0 16,5 1 5-16,0-4-2 15,1-9-3-15,0-7 0 16,0-6 0-16,-8-4 10 16,-11-3-10-16,-13 1 0 15,-8 0 1-15,-6 7-1 16,-24 4 10-16,-12 9-10 15,-12 3-4-15,-3 1-1 16,3-4-63-16,4-5-35 16,6-10-18-16,14-7-224 0</inkml:trace>
  <inkml:trace contextRef="#ctx0" brushRef="#br0" timeOffset="-68400.5">11879 15695 211 0,'0'0'327'15,"0"0"-228"-15,0 0-83 16,0 0 3-16,85-17-19 16,-57 20 7-16,1 7 1 0,3 0-7 15,-4 1 4-15,-3-5-5 16,-1 3 0-16,-6-5-6 15,-2 0 6-15,-2-1-18 16,-4-3 7-16,-1 3 1 16,-4 0 8-16,-1 2 2 15,-3-2 0-15,0 3-4 16,-1-2 4-16,0 2 0 16,0 3 11-16,0 4-7 15,2 1 5-15,1 3-9 16,2 0 4-16,-1 3 1 15,4-1-5-15,2-2 0 16,-2-5 2-16,4-4 2 0,-2-3-3 16,7-5-1-1,4 0 2-15,8-6 2 0,3-13-4 16,0-9 0-16,-4-2-2 16,-1-2 4-16,-4 3-2 15,-10 8 0-15,-6 2 0 16,-5 3-4-16,-2 4 4 15,0 0-4-15,-19 1-1 16,-10 5 8-16,-15 2-6 16,-10 4 3-16,-8 0 0 15,-3 0-3-15,6 7 3 16,12 2 0-16,13-1-1 16,18-5 3-16,10-2-3 15,6 1 1-15,1-2-10 0,23 0 10 16,12 0 9-16,13 0-2 15,8 0 5-15,7-3-12 16,-3-3 6-16,-4-5-6 16,0 3 0-16,-2 0-3 15,-2-1 3-15,4 2-5 16,-8 0 3-16,-5 2 4 16,-10 2-5-16,-15 3 3 15,-12 0 0-15,-3 0-6 16,-4 6 6-16,0 5 0 15,0 5 7-15,0 2-4 16,-4 1-2-16,3-2-1 16,1 0 0-16,0-2-4 0,0-3 4 15,11-5-4-15,9-7 1 16,7 0-6-16,3-5 2 16,3-11 1-16,-3-4 6 15,-4-2-2-15,-7-2 2 16,-6 4 0-16,-7 1 18 15,-6 0-6-15,0 5 6 16,0 1-3-16,0 0-15 16,-5 2 11-16,2 2-11 15,3 4-3-15,0 2-1 16,0 3 0-16,0-3-4 16,0 3-12-16,0 0 20 0,9 0-3 15,0 0 3-15,2 3 0 16,-2 0 1-16,0 1 1 15,-1 0-3-15,1 0 1 16,-3-2 0-16,1 3 0 16,-4 1 0-16,-2-1 0 15,2 3-5-15,-3-2 11 16,3 3-9-16,1-4 3 16,1 1 0-16,7-3-10 15,3-3 0-15,6 0 1 16,6 0 7-16,1 0-13 15,-1-9 5-15,1-5-4 16,-1 1-6-16,-4 0 10 16,-1 0-10-16,-6 2 20 0,-9 2 1 15,-5 1 0-15,-2-1 23 16,0 2-13-16,-8 0-4 16,-9 1 9-16,-5 2-16 15,-9 2 0-15,-9 2-3 16,-7 0 6-16,-4 0-5 15,0 5 2-15,6 3 0 16,11 0-5-16,7 0 5 16,11 1-6-16,5 0 1 15,7 4-14-15,4 2-6 16,0-3-81-16,16-3-135 16</inkml:trace>
  <inkml:trace contextRef="#ctx0" brushRef="#br0" timeOffset="-64687.52">10001 16908 493 0,'0'0'100'0,"0"0"3"16,0 0-98-16,0 0-5 16,0 0 1-16,0 0 7 15,0 0-4-15,0 91-3 16,5-64 17-16,1-1-15 16,4-4-3-16,4-2 8 0,3-2-7 15,-1-5 4-15,5-3-5 16,2-3 2-16,3-7-10 15,4 0-25-15,-1-10-3 16,1-9-18-16,-6 0-4 16,-3 1 44-16,-8 2 12 15,-4 4 2-15,-6 6 57 16,-3 3 20-16,0 3-24 16,0 0-23-16,3 0-30 15,6 6-3-15,6 8 0 16,1 1 3-16,4-2-8 15,5-4-20-15,1-6 3 16,-1-3 9-16,2-1-1 16,-5-16 13-16,-5-2 3 0,-8 0 1 15,-5-2 23-15,-4-3-13 16,0-1 5-16,-8 2 8 16,-12 0-6-16,-7 7-3 15,0 3-14-15,3 10 2 16,8 3-2-16,6 0 0 15,10 17-40-15,0 2-61 16,19-4-42-16,12-5-268 16</inkml:trace>
  <inkml:trace contextRef="#ctx0" brushRef="#br0" timeOffset="-64355.71">10704 16967 397 0,'0'0'131'16,"0"0"-2"-16,0 0-45 15,0 0 6-15,0 0-53 16,0 0-31-16,36-30-6 16,-32 63 0-16,-4 9-1 15,0 6 1-15,-9 4 0 16,-14-4 0-16,0-6-10 16,-1-6-37-16,1-9 10 15,10-10-32-15,3-9 30 16,7-5 6-16,1-3 33 0,2 0 12 15,0 0 1 1,0-11-2-16,7-2-3 16,10 2-8-16,2-3 15 0,3 5-15 15,1-2 0-15,4 2 4 16,0-4-2-16,3 2-2 16,1-1 0-16,0-4-39 15,4 1-28-15,2-5-41 16,5-5-125-16</inkml:trace>
  <inkml:trace contextRef="#ctx0" brushRef="#br0" timeOffset="-64148.23">11087 16847 544 0,'0'0'153'15,"0"0"-64"-15,0 0-88 16,0 0 6-16,0 0-14 16,86-20 3-16,-63 21-32 15,2-1-17-15,2 0-37 16,-1 0 1-16,0-6-48 16,-6-1-140-16</inkml:trace>
  <inkml:trace contextRef="#ctx0" brushRef="#br0" timeOffset="-63937.05">11130 17062 424 0,'0'0'59'0,"0"0"19"16,0 0 12-16,0 0-54 15,0 0-11-15,0 0-7 16,91 8-8-16,-64-18 6 15,3-8-16-15,-3-5 5 16,0-2-12-16,-1-2-32 16,-1-1-84-16,-3 2-276 15</inkml:trace>
  <inkml:trace contextRef="#ctx0" brushRef="#br0" timeOffset="-61686.81">13644 14587 41 0,'0'0'88'15,"0"0"-88"-15,0 0 37 16,0 0 16-16,0 0-6 16,0 0 7-16,-2 4-22 15,-2-4 5-15,0 0-5 16,-1 0 7-16,2 0-1 15,2 0-33-15,-3 0-2 16,4 0 0-16,-1 0 1 0,1 0-5 16,0 0 1-16,0 0 0 15,0 0 1-15,0 0-1 16,0 0 0-16,0 0 3 16,0 0 0-16,0 0 3 15,-2 0-6-15,1 0 2 16,-1 0-4-16,1 0 2 15,-2 0 0-15,1 0-3 16,-1 0-11-16,0 0-19 16,-2 0-38-16,-1-4-102 15</inkml:trace>
  <inkml:trace contextRef="#ctx0" brushRef="#br0" timeOffset="-57563.14">11962 16573 249 0,'0'0'66'0,"0"0"86"15,0 0-84-15,0 0 28 16,0 0-25-16,0 0-19 16,-45-75 2-16,43 72-29 15,0 2-1-15,1 1-6 16,1 0-16-16,0 0 0 16,0 7-2-16,0 12 0 15,0 5-1-15,0 2 5 16,14 2-3-16,3-2-1 0,4-2 0 15,2-2-8 1,1-7 5-16,-1-3-3 16,-2-3 5-16,-4-3 2 0,-4-2-3 15,-6 1 2-15,-2 3 0 16,-5-1-5-16,0 8 6 16,-11 2-1-16,-11 4 1 15,-3 1 3-15,1-1-4 16,4-4 0-16,1-5 0 15,3-4-5-15,2-3 5 16,2-4-48-16,2-1-32 16,3-1-76-16,7-18-267 15</inkml:trace>
  <inkml:trace contextRef="#ctx0" brushRef="#br0" timeOffset="-57046.26">11969 16518 299 0,'0'0'133'15,"0"0"-4"-15,0 0-65 16,70-77-15-16,-40 69 3 15,4 1-29-15,2 6 6 16,-2 1-11-16,0 0-14 0,-8 13 1 16,-2 5-5-1,-7 2 0-15,-4 2-4 0,-3 3 4 16,-6-3-14-16,-1-1 10 16,-1-1 1-16,-1-2 1 15,4-2 2-15,1-4 0 16,7-3-13-16,2-5 12 15,6-4-9-15,3 0 3 16,0-8 6-16,0-11-3 16,-4-4 4-16,0-1 0 15,-7-2 13-15,-2-2-6 16,-4 0 26-16,-3 0-6 0,-4 3-10 16,0 3 8-16,-4 5-25 15,-11 6 5-15,-1 3-3 16,-11 7-2-16,-6 1 0 15,-2 0-2-15,-1 15 5 16,6 7-6-16,10 3-12 16,10 1-68-16,10 3 12 15,10-8-69-15,21-8-95 16</inkml:trace>
  <inkml:trace contextRef="#ctx0" brushRef="#br0" timeOffset="-56849.09">12795 16545 487 0,'0'0'175'0,"0"0"-73"15,0 0-57-15,0 0-38 16,0 0-7-16,-27 86 10 16,15-47-10-16,0 1-2 15,3-1-4-15,2-5-85 16,4-9-28-16,3-11-85 15,0-14-184-15</inkml:trace>
  <inkml:trace contextRef="#ctx0" brushRef="#br0" timeOffset="-55964.54">12864 16450 449 0,'0'0'121'15,"0"0"-31"-15,0 0-43 16,0 0-43-16,0 0 2 16,0 0-2-16,6 30-4 15,21-16 10-15,5 0-9 16,5-7 8-16,-2-2-9 16,5-2 0-16,-4-3 7 15,1 0-7-15,-1-8 0 16,-5-3-1-16,-10-2 1 15,-6 2-6-15,-10-2 6 16,-5 1 0-16,0-2 5 0,-17 1-5 16,-7 1 0-16,-13 1-2 15,-8 1 5-15,2 3-4 16,3 1 1-16,13-1 0 16,15 4-1-16,12-6 1 15,9-1-9-15,31-2-1 16,11-4 10-16,7 2-2 15,-3 5 2-15,-10 5 0 16,-5 4 23-16,-7 0-20 16,-6 9 4-16,-6 6 3 15,-5 4-10-15,-6 5 4 16,-2 1-4-16,-7-1 0 0,-1-2 1 16,2 0-1-1,1-7-18-15,6-6-12 0,7-2-13 16,7-7 6-16,6 0-20 15,9-9-35-15,-4-10 27 16,-3-4 65-16,-4-4 10 16,-10-1 72-16,-4 1-4 15,-10 3-1-15,-3 7-14 16,0 2-38-16,-2 5 2 16,-6 1-27-16,2-1 0 15,3 2 4-15,3-1 0 16,0-2-7-16,6 1 3 0,12 2 0 15,4 3-6 1,-2 5 6-16,1 0 0 0,2 0-3 16,-6 10 9-16,2 9-8 15,-4 1 2-15,3-1 0 16,-3 0 2-16,3-4-2 16,-2-4 0-16,1-3-1 15,3-8 1-15,7 0 0 16,6-8-45-16,0-12-15 15,1-5 29-15,-8-4-27 16,-8-1 40-16,-7 0 18 16,-8 3 1-16,-3 3 21 15,-2 0 33-15,-21 4-22 16,-14 1 33-16,-15 9-40 16,-13 5 2-16,-5 5-10 0,2 6-15 15,12 16-6-15,18-1-7 16,18 0-56-16,17-3-25 15,3-4-66-15,9-7-314 16</inkml:trace>
  <inkml:trace contextRef="#ctx0" brushRef="#br0" timeOffset="-53715.6">12723 17319 401 0,'0'0'87'16,"0"0"17"-16,0 0-12 0,0 0-26 16,3-75-23-16,-3 72-10 15,0 3-25-15,0 0-6 16,3 0-2-16,3 0 0 15,5 14 4-15,3 5-4 16,5 6 3-16,2 1-3 16,2-3 0-16,4-6 0 15,3-8 0-15,3-9 0 16,9 0 4-16,4-13-1 16,3-10-2-16,-3-2-1 15,-10-1 0-15,-9 2-6 16,-9 5 7-16,-11 7-1 0,-4 4 5 15,-3 8-5-15,0 0 0 16,0 0-3-16,0 3 3 16,-5 9-4-16,0 3 4 15,2-1-4-15,3-5 3 16,3-1-1-16,12-3 2 16,12-2-3-16,1-3 3 15,0 0 0-15,1-5 0 16,-8-9 0-16,-5 1 3 15,-7 0-1-15,-4-4-1 16,-5 1-1-16,0-1 0 16,-8-2 3-16,-7-3-3 15,-6-2 0-15,-3 0 1 16,-4 4 1-16,1 3 6 16,6 10-8-16,6 7-2 0,9 0-6 15,6 22-50-15,0 3-40 16,26 0-4-16,16-5-39 15,12-8-100-15</inkml:trace>
  <inkml:trace contextRef="#ctx0" brushRef="#br0" timeOffset="-53283.58">13742 17238 355 0,'0'0'99'15,"0"0"42"-15,0 0-46 0,0 0-38 16,0 0-40 0,0 0-17-16,-23-3 0 0,37 3 4 15,0 3-1-15,-1-2-2 16,-4 1-1-16,-4 1 0 16,-1 1-7-16,-4-4-2 15,0 1 1-15,0 1 8 16,0-1 0-16,0 2-2 15,0 3 2-15,0 6 0 16,0 3 7-16,-4 5-4 16,-2 5-3-16,-2 2 9 15,-1 7-6-15,6-5 4 16,2 0-7-16,1-3 0 16,0-6 1-16,3-6-1 0,4-2 0 15,-4-4 1-15,-3-1 2 16,0-4 2-16,-5 3-5 15,-14 4 2-15,-5-3-8 16,-1 3 6-16,-3 0-26 16,7-3-13-16,4-4-46 15,13-3-79-15,4 0-202 16</inkml:trace>
  <inkml:trace contextRef="#ctx0" brushRef="#br0" timeOffset="-53086.92">13918 17081 427 0,'0'0'177'0,"0"0"-87"16,0 0-31-16,0 0-50 15,0 0-6-15,0 0-4 16,117-57 1-16,-62 48-8 15,-1-4-29-15,-2-2-102 16,-2-2-116-16</inkml:trace>
  <inkml:trace contextRef="#ctx0" brushRef="#br0" timeOffset="-52876.5">14024 17212 224 0,'0'0'217'0,"0"0"-169"16,0 0 29-16,0 0-2 16,0 0-36-16,0 0-8 15,109-13-4-15,-73-5 4 16,5-4-31-16,1-4 0 16,6-1-1-16,-3-5-60 15,-2-5-70-15,-4-2-213 16</inkml:trace>
  <inkml:trace contextRef="#ctx0" brushRef="#br0" timeOffset="-45721.8">14834 16591 263 0,'0'0'108'16,"0"0"-40"-16,0 0-12 15,0 0-43-15,21-76 26 16,-12 59-19-16,3 1-10 16,-2 4 26-16,1 4-26 15,1 4-2-15,4 4-8 16,0 0 4-16,1 12-9 15,-4 9-10-15,-5 2-14 16,-8 5 26-16,0 3-8 16,0 0 11-16,-10 1 1 15,-3-6 2-15,1-1-2 16,2-6-1-16,6-4 0 0,4-3 0 16,0-1 2-16,0 0-2 15,4-1 9-15,11-3-7 16,3 2 24-16,0-4-17 15,-1 3 0-15,0 0 13 16,-2 1-20-16,-3 0-2 16,-5-1 0-16,-1 2 4 15,-6 1-2-15,0 1-2 16,-1 1 0-16,-16 1 5 16,-3 1-3-16,-2 2-2 15,-1-1 0-15,3-2 4 16,7-3-8-16,7-4-32 0,6-7-67 15,0-1-114 1</inkml:trace>
  <inkml:trace contextRef="#ctx0" brushRef="#br0" timeOffset="-45390.79">15180 16493 283 0,'0'0'140'0,"0"0"-50"16,0 0-63-16,0 0-9 15,0 0-14-15,-15 83 0 16,45-59 26-16,1-3-15 16,3-1 10-16,-4-3-1 0,-1-5-10 15,-8 0 11-15,-5-4-15 16,-6-2-8-16,-7-3 20 15,-3 2-19-15,0 0-1 16,-9 5 10-16,-14 7 13 16,-17 7-9-16,-8 2-16 15,-6 1-6-15,0-2-17 16,9-2-59-16,14-15-37 16,13-8-165-16</inkml:trace>
  <inkml:trace contextRef="#ctx0" brushRef="#br0" timeOffset="-45194.56">15259 16467 242 0,'0'0'154'15,"0"0"-80"-15,0 0-35 16,0 0-8-16,93-48-30 15,-50 45-1-15,0 1 0 16,3 2-20-16,-4 0-61 16,-7 0-99-16</inkml:trace>
  <inkml:trace contextRef="#ctx0" brushRef="#br0" timeOffset="-45024.27">15639 16636 176 0,'0'0'103'15,"0"0"28"-15,-8 97-49 16,3-64-20-16,0 2-35 16,3-1-13-16,-1-3 1 15,0 1-12-15,1-3-6 16,1-5-3-16,-1-7-73 16,0-15-129-16</inkml:trace>
  <inkml:trace contextRef="#ctx0" brushRef="#br0" timeOffset="-44093.14">15710 16632 456 0,'0'0'113'0,"0"0"-43"15,0 0-64-15,0 0-2 16,0 0-4-16,0 0 9 15,4 64-5-15,14-51 6 16,3-3-10-16,4-3 0 16,-1-4 2-16,1-3-1 15,-1 0-1-15,-3-3 3 16,-3-7-2-16,-4-2-1 16,-5-2 0-16,-1 0 0 0,-5 1 0 15,-3-1 0-15,0 1-7 16,0-2 2-16,-12 2-3 15,-10 3 5-15,-8 0 0 16,-4 5 3-16,-4 1-4 16,5 1 5-16,7 0-1 15,8 0 0-15,11 1 5 16,7-2-7-16,0-3 2 16,19 1-3-16,13-3-5 15,3 2 8-15,-1 4 0 16,-2 3 2-16,-5 0-1 15,-1 2 4-15,-5 9-5 0,-1 0 0 16,-5 3 1-16,0-1-1 16,-3 2 0-16,1-1 4 15,-5 1-2-15,2 1-2 16,-1-3 0-16,0-3 0 16,-2-3 2-16,2-1-2 15,-3-2 0-15,3-4 0 16,-1 0 3-16,1 0 1 15,4-1-4-15,2-11 0 16,3-4 4-16,1-2-1 16,0-3-3-16,4-3 0 15,-5 4 1-15,-5 1 3 16,-2 2-4-16,-6 2 0 0,-2 3-1 16,-1-2 3-1,-1 2-2-15,2 4 1 0,1 1 1 16,0 2-2-16,1 5 0 15,1 0 0-15,1 0-10 16,-1 3 10-16,0 9-1 16,0 4-1-16,-2 2 4 15,2-2-6-15,2-1 4 16,-2-3 0-16,3 0 0 16,5-7 3-16,5-3-3 15,6-2 1-15,2-2 3 16,3-13-5-16,-1-4 1 0,-7-4 0 15,-5 0 0 1,-5-3 0-16,-8 4 0 0,-4 0 0 16,0 0 4-16,-10 0 3 15,-13 1-2-15,-3 0 14 16,-4 1 51-16,2 2-43 16,1 4 5-16,8 10-25 15,2 4-5-15,-2 0-4 16,-1 23-46-16,-2 8-68 15,0-1-47-15</inkml:trace>
  <inkml:trace contextRef="#ctx0" brushRef="#br0" timeOffset="-42844.15">15965 15193 57 0,'0'0'225'16,"0"0"-206"-16,134-81-6 15,-73 51 26-15,3-1 5 16,-4 5 11-16,-1 6-9 15,-7 9-15-15,-6 7-2 16,-8 4-21-16,-6 10-7 16,-10 21 7-16,-14 16-8 15,-8 9 0-15,-14 9 4 0,-14 1 0 16,-1-2 7 0,3-7-11-16,9-10 0 0,7-5 6 15,10-9-5-15,0-8-1 16,14-4 7-16,13-8-7 15,6-4 8-15,6-9-8 16,1 0 0-16,5-3 2 16,-3-11 0-16,-4 0-2 15,-3 2 5-15,-14 3 11 16,-8 5 36-16,-5 4-22 16,-4 0-29-16,1 8 8 15,-4 17-4-15,1 9-5 16,-2 8 15-16,1 8-12 15,5 5 16-15,3 10-19 0,8 3 1 16,9 5 7-16,7-3-7 16,4-5-1-16,-1-4 0 15,-2-3 4-15,0-5-7 16,0 0 3-16,-2-4 0 16,-3-3-5-16,-4-3 5 15,-4-4 0-15,-6-2-2 16,0-3 7-16,-3-1-1 15,0 1-4-15,3 0 1 16,-3-1 16-16,2 1-14 16,-2-5-1-16,1 0-1 15,0-1 0-15,-4-6 4 16,1-4-5-16,-2-5 0 16,-2-6 0-16,0-3 2 15,1-4-2-15,2 0 0 0,0 0-23 16,4-11-44-16,-1-6-81 15,-4-2-104-15</inkml:trace>
  <inkml:trace contextRef="#ctx0" brushRef="#br0" timeOffset="-42728.81">17407 16731 43 0,'0'0'215'16,"0"0"-105"-16,0 0-6 16,0 0-31-16,0 0-26 15,0 0-2-15,-19-25-38 16,19 25-7-16,0 10-86 0,0-5-174 15</inkml:trace>
  <inkml:trace contextRef="#ctx0" brushRef="#br0" timeOffset="-42111.43">17692 15649 359 0,'0'0'154'0,"0"0"-73"16,0 0 24-16,0 0-32 15,0 0-42-15,0 0-31 16,-8-12 0-16,29 54 6 16,2 15-6-16,2 17 1 15,-1 7 9-15,-2 3-10 16,-4-8 0-16,-3-12-3 0,-3-14-47 16,1-16-10-1,-2-11-30-15,1-13 1 0,1-10-43 16,-1-2-147-16</inkml:trace>
  <inkml:trace contextRef="#ctx0" brushRef="#br0" timeOffset="-41444.76">18075 15787 454 0,'0'0'84'0,"0"0"-39"15,0 0-43-15,0 0 17 16,32 101 11-16,-12-56 9 16,3-2-24-16,-2 0-13 15,3-6 9-15,-2-9-9 16,-6-8-2-16,-1-6 0 15,-3-12-2-15,-1-2 1 16,5-11 1-16,-2-17 0 16,2-9-10-16,-11-4-3 15,-5-3 6-15,-2-2 0 16,-23 3 6-16,-7 3-1 16,1 4 2-16,6 11 0 0,8 4-5 15,15 4 5 1,2 2-7-16,25 3 3 0,10 1-3 15,4 6 6-15,3 5-1 16,-1 0 2-16,-3 14 0 16,-5 8 2-16,-7 3-2 15,-2 8 7-15,-6 4-5 16,-1 2 15-16,-2 0-17 16,1-3 2-16,-1-7 4 15,3-5-5-15,-3-10-1 0,3-8 0 16,1-6 3-1,4-4-7-15,-1-20 4 0,2-7-6 16,-6-8-1-16,-5-3 5 16,-7 0 2-16,-6 2 2 15,0 5 0-15,-8 4 11 16,-18 6-8-16,-12 2 0 16,-11 7 23-16,-9 2-14 15,0 8 8-15,8 6-19 16,18 0 3-16,15 9-12 15,17 13-29-15,3 4-36 16,29 7 9-16,8 1-123 16</inkml:trace>
  <inkml:trace contextRef="#ctx0" brushRef="#br0" timeOffset="-41261.9">18945 15928 525 0,'0'0'130'0,"0"0"-25"16,0 0-88-16,0 0-9 16,0 0 5-16,-49 78-11 15,32-39 1-15,4 3-3 16,1 4-12-16,2-2-45 16,7-3-67-16,3-9-141 15</inkml:trace>
  <inkml:trace contextRef="#ctx0" brushRef="#br0" timeOffset="-40129.81">19156 15565 465 0,'0'0'7'0,"0"0"49"16,0 0-55-16,0 0-1 16,0 0 9-16,0 0-5 15,-25 81 26-15,25-56-20 16,0 4-2-16,11 0 26 15,5 4-31-15,1-2 7 0,5 0 2 16,-4-5-11-16,1-7 6 16,-1-7-7-16,0-10 0 15,7-2 7-15,2-14-5 16,2-15-2-16,-4-7 0 16,-9 0 0-16,-7 2-3 15,-9 2 3-15,0 6 0 16,-7 0 2-16,-11 5 3 15,-7 4-5-15,-5 8 3 16,3 4-2-16,5 3-2 16,8 2-7-16,8 0 2 15,6 0-2-15,0 0-40 16,4 0 30-16,19 0 14 0,11 0 8 16,8 0-4-1,4 0 0-15,-2 0 0 0,-7 2 4 16,-4 7-1-16,-6 2-3 15,-5 1 2-15,-4 4 0 16,-5 3-1-16,-5 0-1 16,-4 5 0-16,-2 2 0 15,-2-2 0-15,4 0-1 16,-1-7-1-16,4-9-25 16,7-8 1-16,5-2 9 15,7-20 15-15,-1-9-4 16,-5-3 12-16,-3 3 1 0,-9 2 33 15,-8 1 1 1,0 6-10-16,-2 4-13 0,-8 4-14 16,1 5 7-16,3 4-10 15,3 2-1-15,3 3 0 16,0 0-2-16,0 0-22 16,18 0 6-16,4 8 18 15,3 4 0-15,3 4 7 16,-2 0-7-16,6-2 18 15,-1 1-9-15,-1-1 7 16,-6 0-16-16,-4-3 5 16,-6-3-3-16,-3-4-2 15,-1-2 0-15,-1-2 2 16,-3 0 1-16,7 0-1 16,-1-10-2-16,3-7-13 0,0-3 8 15,-3-3-3-15,-2-1 8 16,-2-1-3-16,-4 1 7 15,-4 0-4-15,0 2 0 16,0 2 0-16,-9 0 41 16,-8 1 9-16,-3 7 1 15,-4 6-26-15,-3 6-24 16,-9 5-1-16,-10 21-49 16,-15 3-90-16,-15 0-76 15</inkml:trace>
  <inkml:trace contextRef="#ctx0" brushRef="#br0" timeOffset="-39613.26">18503 16458 525 0,'0'0'138'15,"0"0"-91"-15,0 0-43 16,117-71 3-16,-46 49-7 0,14-4 0 15,8 0 5-15,1-1 1 16,-6 4-4-16,-9 1 6 16,-12 4-8-16,-11 4 6 15,-11 4-6-15,-12 7 0 16,-12 3-8-16,-15 0-48 16,-6 15-46-16,-21 11 32 15,-27 6-44-15,-20 2-225 16</inkml:trace>
  <inkml:trace contextRef="#ctx0" brushRef="#br0" timeOffset="-39445.97">18623 16587 391 0,'0'0'129'16,"0"0"-54"-16,0 0 8 0,130-53-43 15,-68 36-11-15,9 0-24 16,9-2-2-16,5-1 6 15,6-2-9-15,2 4-2 16,-2-1-52-16,-5-1-161 16</inkml:trace>
  <inkml:trace contextRef="#ctx0" brushRef="#br0" timeOffset="-39286.05">19844 16240 496 0,'0'0'136'16,"0"0"-4"-16,0 0-70 0,0 0-42 15,0 0-20-15,0 0-57 16,-62 57-188-16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16T04:37:08.9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23032 15095 225 0,'0'0'73'16,"0"0"-45"-16,0 0-28 15,0 0-1-15,0 0-3 16,0 0 4-16,0 0 4 15,0 0 26-15,-48-54 3 16,34 47 7-16,3-2 15 16,-4 2-25-16,1 1-5 15,1 2-22-15,0 1 5 16,-1 1-2-16,-2-1-6 16,-2-2 0-16,1 1-1 15,-3 0 5-15,-6-1-4 16,0 0 0-16,-6 0 0 15,-5-1 1-15,-4 2-1 0,-8 1 0 16,-9 2-4-16,-6 1 4 16,-8 0 0-16,-2 0-3 15,-2 0 9-15,-2 0-19 16,5 1 13-16,-4 2 0 16,5-3-1-16,3 4 8 15,3-1-12-15,11 0 5 16,6 1 0-16,9-1 2 15,4 0-2-15,6-2 0 16,8 2 0-16,3-1 6 16,6 3-8-16,3 0 2 15,-3 1 0-15,-1 1-3 16,2 0 3-16,2 2 0 16,-1-2-3-16,-2 4 6 0,-2 1 1 15,-3 0-4-15,-1 1 0 16,1 0-1-16,-4-2 1 15,-2 0 0-15,1-2 4 16,-1 2-1-16,2-2 1 16,3 2 22-16,4 2-14 15,9 1 16-15,1 6-28 16,1 5 0-16,3 3 7 16,-3 0-5-16,3 2 4 15,1-3-6-15,0 2 1 16,0-2-2-16,0 0 1 0,12-1 0 15,1 0 4-15,3-2-1 16,3-1-3-16,6 1 0 16,2-2 4-16,9-1 1 15,1 1-5-15,6 2 0 16,0 4 12-16,6 2-12 16,1 4 8-16,2-1-7 15,5-2 5-15,1-3 4 16,1-6-10-16,3-7 0 15,-1-4 12-15,1-5-11 16,-2-4 7-16,1 0-8 16,-3-2 4-16,1 0 1 15,-4 0-5-15,-6 0 0 16,-1 0 6-16,-6 0-3 0,1 0 5 16,2 0-8-16,4 0 1 15,8 0 2-15,6 0-3 16,6 0 0-16,1-4 0 15,-2-6 0-15,1-2-10 16,-7 0 6-16,-3-4 4 16,-4-2-1-16,-5-1 10 15,-1 0-9-15,-9 1 13 16,-5 1-4-16,-10-2 13 16,-7-1-14-16,-5 1-6 15,-1-3 23-15,-4 0-22 0,-2-2 3 16,1 0 4-1,-2-3-8-15,0 0 1 0,-3-2-3 16,-2-2 1-16,0 2-8 16,0 1 7-16,0 3-5 15,-9-1 4-15,-3 5-3 16,-5 2 1-16,3 0 1 16,-7 4-5-16,-4 3-6 15,-8-1-7-15,-8 4-4 16,-6-2 20-16,-4 0-12 15,-7-1 14-15,7 1 0 16,-2 1 2-16,5-2-10 16,-1 2 1-16,7 3-36 15,2 3 30-15,8 4-80 0,6 0 2 16,4 4-183-16</inkml:trace>
  <inkml:trace contextRef="#ctx0" brushRef="#br0" timeOffset="5115.99">10459 15424 305 0,'0'0'119'0,"0"0"-57"16,0 0-32-16,0 0-5 15,0 0-1-15,0 0 19 16,0 0-19-16,-30-36-11 15,27 34 38-15,2-1-40 0,-1 0 0 16,2 3 1-16,-2 0-12 16,1 0-48-16,0 9 8 15,-1 7-20-15,1-1-36 16,1-5-162-16</inkml:trace>
  <inkml:trace contextRef="#ctx0" brushRef="#br0" timeOffset="6698.33">12929 15397 81 0,'0'0'193'0,"0"0"-99"16,0 0-39-16,0 0 7 16,0 0 6-16,0 0-33 15,0 0 15-15,-13-25 0 16,11 24-36-16,1 1 16 16,-1 0-6-16,2 0-23 15,0 0 0-15,-1 0-1 16,-4 0-49-16,0 8-23 15,-1 8 59-15,1 0-65 16,4-3-104-16,1-8-134 16</inkml:trace>
  <inkml:trace contextRef="#ctx0" brushRef="#br0" timeOffset="8574.87">15450 15330 370 0,'0'0'138'0,"0"0"-100"16,0 0-29-16,0 0-11 15,0 0 2-15,0 0 0 16,0-5 3-16,0 5 0 16,0 0 4-16,0 0 7 15,0 0-1-15,0 0 5 16,0 0-18-16,0 0-5 15,0 0-13-15,0 5 9 16,0 7-42-16,-3-3-113 16</inkml:trace>
  <inkml:trace contextRef="#ctx0" brushRef="#br0" timeOffset="13751.28">5642 15461 245 0,'0'0'41'0,"0"0"31"15,0 0-4-15,0 0 14 16,0 0-23-16,0 0-22 16,0 0 14-16,28-39-40 15,-28 39-6-15,0 0-5 16,1 0 4-16,4-2-8 15,2 1 2-15,4-2 2 16,1 2 1-16,-1-2-1 0,0-2 0 16,1-2 3-16,-2-1 1 15,4-5-2-15,1-4-2 16,-2-5 0-16,2-3 2 16,-6-2-1-16,0 1-1 15,-2 4 0-15,-6-2 4 16,-1 5-8-16,0 1 4 15,0 1 0-15,-5-1-5 16,-4-2 5-16,1 0-4 16,-1 0 2-16,-1 1 2 15,0-4-1-15,-1-2 1 0,-2-6 0 16,-4 0-1-16,-2-3 2 16,-2 0-1-16,0-1 12 15,-1 4-9-15,-5 1 2 16,2 5-5-16,-7 3 0 15,-5 5-1-15,-2 5 1 16,-1 2 0-16,-2 3-1 16,-3 0 3-16,-1 5-4 15,-3 0 2-15,0 0 0 16,-5 2-1-16,5-3 2 16,4 0-1-16,2 0 0 15,3-2 2-15,2 1-2 16,0-1 0-16,0 0 0 15,1 0 3-15,3 1 5 0,-5-1-8 16,-1 0 7-16,1 1-7 16,-2 0 11-16,-3 3-11 15,-1 1 5-15,-10 0-5 16,-6 0 0-16,-10 5 0 16,-1 6-1-16,3 2 7 15,11-3-6-15,9 1 0 16,10-3 0-16,6-2-4 15,3 0 6-15,3 0-2 16,2-3 0-16,7 2 5 16,2-1-7-16,-1-2 2 15,1 2 0-15,2 0 3 0,-2-1-3 16,7 4 0-16,0-3 0 16,-3 4 5-16,0 3-10 15,-1 5 5-15,-2 5 0 16,-7 6-2-16,-1 4 3 15,-5 5-1-15,1 2 0 16,-3-1 2-16,0-2-4 16,6-2 2-16,-1-4 0 15,1-4-2-15,5 2 2 16,4-8 0-16,3 1 1 16,3-4 2-16,6 1-6 15,1 5-3-15,2 2 6 16,0 6 2-16,0 6 4 0,7 3-5 15,6 3 5 1,0 3-5-16,4-3 5 0,-1 0-6 16,2 1 0-16,4-2 2 15,-1-2 1-15,2-2-3 16,-3-4 4-16,3 0-2 16,-1-2 2-16,4 0-4 15,4 3 0-15,8 1 2 16,4 3 3-16,0 0-5 15,4 1 0-15,-3-5 6 16,2-1-6-16,0-3 0 16,10-4 0-16,6-2 3 15,12-4-2-15,8-3-1 16,1-1 4-16,3-6-2 0,0 1 0 16,-4-4-2-16,-7-3 0 15,-4-2-2-15,-6-2 2 16,-1 0 0-16,2 0 1 15,0-4 2-15,0-3-3 16,-5-1 0-16,-2-1-3 16,-6-1-6-16,-1 0-1 15,-3-3-7-15,0-1-1 16,-1-2-4-16,-4-2 20 16,-4-4-6-16,-6-6 8 15,1-3-6-15,-5-6 7 16,-4-4-1-16,-4 2 15 15,-6 0-3-15,-2 7 11 0,-2 5-15 16,-4 3-7-16,1 0 20 16,0-2-19-16,0-1-2 15,1-2 2-15,2-1 0 16,-1 3 2-16,-4 5-4 16,-3 3 0-16,0-1 3 15,-3 3 1-15,0-4-4 16,0 1 8-16,0-1-3 15,0-1 8-15,0-3-13 16,0 0 1-16,0 0 11 16,0-2-8-16,0 6-4 15,-2 2 5-15,-1 3-2 0,-1 4 14 16,-1 0-5-16,-3 2-11 16,-2 3 28-16,0 2-25 15,-1 0-3-15,0 3-1 16,0 0 4-16,-2 2-7 15,-1 0 3-15,-2 0 0 16,1 0-3-16,-1 0 3 16,4 0 0-16,1 4-3 15,-1 1 8-15,3 0-11 16,-1 1 6-16,-3 2 0 16,2-1-11-16,-1 1 5 15,2 1-1-15,1-1 5 16,1-3-3-16,-1 0-2 0,5-1 5 15,0-1-9-15,4 4 11 16,0-1-48-16,0 5 21 16,0-3-27-16,8 4 29 15,12-2 3-15,5 3-59 16,5-1-30-16,1-3-96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16T03:13:17.7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6616 4450 312 0,'0'0'112'0,"0"0"-40"16,0 0 22-16,0 0-46 16,0 0 41-16,0 0-48 15,0 0 11-15,5-55-27 16,-5 48-4-16,0 0 20 16,0 0-29-16,0 1-7 15,0-1 21-15,0 2-23 16,-7-1 8-16,-5-2-11 15,0 2 2-15,-9 3 9 16,-12 3-11-16,-10 0-3 16,-4 14-3-16,0 10 12 0,8 10-14 15,10 9 8-15,11 6 0 16,10 10-7-16,8 9 7 16,0 1-10-16,6-3-10 15,20-12-41-15,11-19 15 16,12-16-16-16,15-19 11 15,9 0 27-15,13-31-81 16,10-14-253-16</inkml:trace>
  <inkml:trace contextRef="#ctx0" brushRef="#br0" timeOffset="483.71">7018 4200 651 0,'0'0'81'0,"0"0"41"16,0 0-77-16,0 0 17 15,0 0-41-15,0 0-21 16,-15-51-4-16,12 77-14 0,-4 20 15 16,-9 21-3-1,0 9 6-15,-1-1 18 0,6-5-14 16,2-14-4-16,2-11 0 16,5-13-3-16,2-12 3 15,0-8-21-15,0-10 3 16,0-2 14-16,2-10-1 15,17-14 0-15,3-8-7 16,0-1-5-16,-5 6 9 16,-2 8 0-16,-1 6 8 15,-7 6 2-15,-1 7 2 16,3 0-2-16,0 0-2 16,3 12 0-16,1 8-6 15,-2 11 6-15,-1 8-4 0,-1 5-7 16,3-1-17-16,3-4-82 15,-2-9-76-15</inkml:trace>
  <inkml:trace contextRef="#ctx0" brushRef="#br0" timeOffset="667.69">7319 4853 983 0,'0'0'60'0,"0"0"-60"16,0 0 0-16,0 0 2 0,0 0-2 15,0 0-56-15,39 0-28 16,-9-5-129-16</inkml:trace>
  <inkml:trace contextRef="#ctx0" brushRef="#br0" timeOffset="1164.23">7909 4325 935 0,'0'0'6'0,"0"0"14"16,0 0-20-1,0 0-10-15,0 0 0 0,0 0 7 16,0 96 3-16,0-46 5 16,0 0-2-16,-2 1-3 15,-1 1 0-15,-3-5 5 16,3-6-15-16,3-15 2 16,0-12-14-16,8-12-8 15,27-4-3-15,24-28 21 16,11-12-71-16,3-3 78 15,-15 3 5-15,-18 9 31 16,-18 9 20-16,-11 8 35 0,-6 0-50 16,-5 4 8-16,0-2-34 15,0 6 10-15,0 5 15 16,0 2-32-16,0 1 4 16,0 0-14-16,0 0 1 15,-11 18-19-15,-13 22 4 16,-7 13 21-16,3 10-4 15,11-3 4-15,13-3-4 16,4-8 1-16,0-7-21 16,4-4 17-16,10-5-15 15,1-10-51-15,5-12-106 16,4-11-478-16</inkml:trace>
  <inkml:trace contextRef="#ctx0" brushRef="#br0" timeOffset="1588.72">9363 4587 853 0,'0'0'67'16,"0"0"-67"-16,0 0 5 15,0 0-10-15,0 0 10 16,-118 101 0-16,48-32-5 16,4-5 5-16,13-11 1 15,11-11-6-15,18-13-3 16,6-7 2-16,11-11-31 16,2-6-16-16,5-5-55 15,15-21 78-15,18-18-170 0,7-17-30 16</inkml:trace>
  <inkml:trace contextRef="#ctx0" brushRef="#br0" timeOffset="1781.17">9096 4514 585 0,'0'0'72'15,"0"0"58"-15,0 0-82 16,0 0-35-16,0 0-13 16,0 0-5-16,-47 60 5 15,49 3 60-15,25 8-44 16,11 3-3-16,19-6 1 15,9-4-13-15,6-7 4 16,2-8-5-16,-7-11-31 0,-11-9 18 16,-7-15-110-1,-15-14-162-15</inkml:trace>
  <inkml:trace contextRef="#ctx0" brushRef="#br0" timeOffset="6461.78">11679 4463 342 0,'0'0'95'16,"0"0"19"-16,0 0-16 15,0 0-40-15,0 0-36 16,0 0-1-16,0 0 7 15,0-42-21-15,0 42 4 16,0 0-5-16,0 0-2 16,0 0 11-16,0 0-15 15,0 0 0-15,0 0-7 16,0 0 1-16,-4 13 1 16,-7 17 3-16,-5 15 4 15,-2 8-4-15,-1 9 3 0,3 2-1 16,2-6 7-16,5 0-3 15,0-12-3-15,5-9-1 16,4-11-13-16,0-9 7 16,0-13-8-16,6-4 14 15,19-6 28-15,9-24-9 16,6-8-8-16,-1-5-8 16,-11 6 0-16,-4 6 11 15,-9 4-14-15,-4 12 0 16,-5 7 1-16,-5 2 2 15,4 6-6-15,2 0-11 16,5 9 10-16,2 10-13 0,2 9 17 16,0 3-4-16,5 3 0 15,3 5 8-15,6-3-6 16,4-5 2-16,5-11 0 16,6-13-1-16,6-7 1 15,1-7 0-15,-3-20 1 16,-6-6 5-16,-7-6-1 15,-10-3-5-15,-10-3 0 16,-11-2 44-16,-5 2-40 16,-1 1 8-16,-19 8 16 15,2 10-25-15,1 9-6 16,5 7-8-16,6 6-46 16,3 4 34-16,3 0-117 15,0 11-36-15,21-1-36 16</inkml:trace>
  <inkml:trace contextRef="#ctx0" brushRef="#br0" timeOffset="6654.87">12637 4501 296 0,'0'0'253'15,"0"0"-116"-15,0 0-54 16,0 0-21-16,0 0 3 16,0 0-65-16,-16 20-8 15,-14 21 8-15,-9 17 0 16,-3 5 3-16,0 0-3 15,11-9 0-15,9-6-1 0,6-4 1 16,8-3-2 0,2-7-30-16,5-9-46 0,1-14-63 15,0-11-92-15</inkml:trace>
  <inkml:trace contextRef="#ctx0" brushRef="#br0" timeOffset="7209.69">12485 4576 493 0,'0'0'48'16,"0"0"32"-16,0 0 0 15,0 0-20-15,0 0-20 16,0 0-1-16,14-81-35 16,24 67-3-16,10 3-1 15,2 4 0-15,0 2 1 16,-6 5-1-16,-5 0 0 16,-10 0-2-16,-7 8-5 15,-13 9 6-15,-8 6-37 16,-1 6-13-16,-19 6 34 15,-14 4 2-15,-4-2-11 16,-3-5 11-16,8-7 11 0,7-4-3 16,7-6 7-16,8-2 0 15,3 1-5-15,6 0 11 16,-1 5-1 0,2 1 13-16,0 4-5 0,0 0 16 15,13 5-29-15,1 3 2 16,0-1 22-16,-3-2-22 15,-6-7 2-15,-3-4-4 16,-2-6 3-16,-2-1-2 16,-20 1 6-16,-13-4-7 15,-9-1 20-15,-3-4-17 16,-5-3-3-16,3 0 0 16,10 0-8-16,13 0 2 15,24-3-36-15,4-8-93 16,34-2-366-16</inkml:trace>
  <inkml:trace contextRef="#ctx0" brushRef="#br0" timeOffset="7777.06">13164 4789 94 0,'0'0'252'0,"0"0"-188"16,0 0 12-16,86-90-14 15,-71 62-7-15,-3 2 4 16,-9 1-28-16,-3 1 32 16,0 7-46-16,-9 3 23 15,-8 5-39-15,-5 8-1 0,-2 1-1 16,-6 10-9-16,0 17-12 15,2 6 20-15,6 7-25 16,7-2 20-16,11 0-1 16,4 1 9-16,2-5-2 15,21 0-2-15,4 0 3 16,4-2 11-16,-1-1-9 16,-2-2-2-16,-6-7 13 15,-10-5-11-15,-7-5 0 16,-5-5-2-16,0 1 0 15,-3 0-2-15,-21 0 2 16,-10-1 0-16,-8 0 3 0,-10-2-3 16,-5 4-17-1,-4-1-75-15,1-2-69 0</inkml:trace>
  <inkml:trace contextRef="#ctx0" brushRef="#br0" timeOffset="8207.96">11530 5238 492 0,'0'0'131'0,"0"0"-80"15,0 0-4-15,0 0-15 16,0 0 12-16,0 0-29 16,103 9 16-16,-14-7 8 15,22-1-22-15,22 3-16 16,19-1 15-16,10 0-15 15,1 3-1-15,-4-1 0 0,-18 0 5 16,-14-1-7 0,-14-3 2-16,-19-1 0 0,-15 0-4 15,-18 0 5-15,-22 0-1 16,-15 0 0-16,-14 0 7 16,-8 0-14-16,-2 0-35 15,-3-2-112-15,-12-3-244 16</inkml:trace>
  <inkml:trace contextRef="#ctx0" brushRef="#br0" timeOffset="8394.75">13526 5283 607 0,'0'0'145'0,"0"0"14"0,0 0-103 16,0 0 7-16,0 0-52 15,0 0-11-15,16-19-7 16,-16 19-65-16,0 0-50 16,-13 5-180-16,-8-3-137 15</inkml:trace>
  <inkml:trace contextRef="#ctx0" brushRef="#br0" timeOffset="14619.59">6747 5663 151 0,'0'0'331'16,"0"0"-291"-16,0 0 26 15,0 0 31-15,0 0-9 0,0 0-85 16,0 0-3-16,0 0 37 15,10-70-8-15,-10 63-6 16,0 3 3-16,0 0-14 16,0 0 17-16,0 1-29 15,-1 3 0-15,-4-1-4 16,-1 1 2-16,-6 0 1 16,-6 0-6-16,-10 12 7 15,-8 13-1-15,-4 11 1 16,3 8 0-16,4 7-2 15,6 5 2-15,8 0 0 16,10-3-5-16,7-9-19 16,2-8 16-16,9-12-45 15,23-17 8-15,15-7 44 0,14-30-5 16,14-22-18-16,1-21-30 16,3-7 24-16,-15-3 24 15,-16 7 7-15,-12 8-1 16,-17 10 14-16,-11 6-11 15,-8 12 53-15,0 13 0 16,-17 18-20-16,3 6-33 16,0 3-3-16,-4 26-3 15,0 18-2-15,0 14 10 16,6 8-2-16,5 6-3 16,7 3 2-16,0-7 10 0,17-10-12 15,7-16 0 1,-1-16 1-16,-2-13 6 0,0-13-5 15,1-4-2-15,2-22 1 16,-3-10-3-16,-6-3 2 16,-8 4 0-16,-7 7 8 15,0 9-6-15,0 10 5 16,0 6-7-16,0 3-5 16,0 7-4-16,3 20-57 15,6 9 66-15,1 7 0 16,7 3 0-16,4 0-32 15,3 1-6-15,4-10-108 16,-4-14-235-16</inkml:trace>
  <inkml:trace contextRef="#ctx0" brushRef="#br0" timeOffset="14774.13">7416 5959 812 0,'0'0'22'0,"0"0"-5"16,0 0-17-16,0 0-22 16,0 0-85-16,0 0-59 15,102-12-245-15</inkml:trace>
  <inkml:trace contextRef="#ctx0" brushRef="#br0" timeOffset="15102.77">7946 5593 745 0,'0'0'44'15,"0"0"-44"-15,0 0-1 16,0 0-7-16,0 0 15 16,-55 122-7-16,44-58 16 15,7-1-15-15,4-5 30 16,3-5-31-16,16-9 3 15,4-5 36-15,-1-10-37 16,-7-8 7-16,-8-8 1 16,-4-3-9-16,-3-8 2 0,0 0-3 15,0-2 0-15,-1 0 9 16,-20 0-2-16,-14 0-1 16,-9 0-6-16,1-10-52 15,5-4-33-15,15-5-79 16,11-1-91-16</inkml:trace>
  <inkml:trace contextRef="#ctx0" brushRef="#br0" timeOffset="15320.68">8034 5574 769 0,'0'0'17'15,"0"0"75"-15,0 0-64 16,0 0-23-16,0 0 4 16,0 0-9-16,104-44 0 15,-48 44-3-15,5 0 3 16,0 0-2-16,-1 0-23 16,-1 0-59-16,-7 0-40 15,-13 0-151-15</inkml:trace>
  <inkml:trace contextRef="#ctx0" brushRef="#br0" timeOffset="17720.16">9551 5636 496 0,'0'0'45'0,"0"0"-45"16,0 0 0-16,0 0 18 15,0 0-14-15,0 0 3 0,-33 57 51 16,2-18-22 0,-1 1 25-16,-4-1-54 0,2-5-5 15,4-5 21-15,7-9-22 16,5-6 3-16,6-5-4 16,1-2 9-16,1-4-18 15,4-3 9-15,4 0-36 16,2-24-49-16,8-18-229 15</inkml:trace>
  <inkml:trace contextRef="#ctx0" brushRef="#br0" timeOffset="17907.11">9373 5501 466 0,'0'0'76'16,"0"0"66"-16,0 0-10 15,0 0-120-15,0 0-12 0,0 0-1 16,-7 27 0-1,19 16 1-15,10 15 14 0,8 8-14 16,11 4 20-16,8-7-20 16,7-5-5-16,4-12 1 15,-4-12-109-15,-11-17-73 16</inkml:trace>
  <inkml:trace contextRef="#ctx0" brushRef="#br0" timeOffset="22094.6">4978 6099 239 0,'0'0'44'16,"0"0"35"-16,0 0-12 0,0 0-43 16,0 0-9-1,0 0-15-15,0 0 2 0,-6 19 20 16,19-12 10-16,14 0 23 16,9 3 16-16,16 0-33 15,15 1-7-15,18 2-24 16,21-1 3-16,22 2 6 15,26-1-16-15,22 1 0 16,21 1 13-16,9 2-9 16,17 0-1-16,11 1-3 15,20 2 4-15,0 0-11 16,5 2 7-16,-7 1 0 16,-4-1-6-16,3 3 7 15,-4-3-1-15,2 0 0 0,-7-1 5 16,-11-1 7-16,-9-5-12 15,-22-7 0-15,-21-3 29 16,-24-3 7-16,-24-2-5 16,-28 0-3-16,-26 0-27 15,-25 2 21-15,-27-2-22 16,-17 0 0-16,-7 1-8 16,-1 2-4-16,0 7-49 15,-4 6-14-15,-22-1-41 16,-3-8-57-16</inkml:trace>
  <inkml:trace contextRef="#ctx0" brushRef="#br0" timeOffset="22264.04">10834 6547 936 0,'0'0'9'0,"0"0"2"15,0 0 8-15,0 0-12 16,0 0-14-16,0 0-18 16,8-32-131-16,-39 37-132 15</inkml:trace>
  <inkml:trace contextRef="#ctx0" brushRef="#br0" timeOffset="23825.9">5039 6800 385 0,'0'0'224'16,"0"0"-96"-16,0 0-96 16,0 0-25-16,0 0-7 15,0 0 0-15,-97 53-3 16,67-16 3-16,3 4 0 16,8 0-4-16,1-2 12 0,9 0-10 15,4-5 2-15,5-3-13 16,0-7 7-16,17-10-49 15,17-11 42-15,17-3 10 16,13-27-7-16,12-14 4 16,3-14 0-16,-6-11 6 15,-12 2 9-15,-17 0 27 16,-16 9 6-16,-9 9-1 16,-10 7 1-16,-7 11 38 15,-2 11-46-15,0 11-29 16,0 6 10-16,0 0-15 15,0 6-15-15,-14 22 4 0,-8 18 11 16,-3 12 9 0,1 11-9-16,9-2 0 0,9-5-12 15,6-15 3-15,0-16-22 16,6-11-4-16,14-14-3 16,10-6 26-16,0-14 12 15,2-15-12-15,2-5 2 16,-10-2 13-16,-8 6-3 15,-7 12 0-15,-6 8 3 16,-3 5 17-16,0 5-20 16,0 0-14-16,0 15 8 15,0 8 5-15,-7 9 1 16,2 1 0-16,2 6 4 16,3 2-10-16,0 0 6 0,14-7-90 15,19-14-90-15</inkml:trace>
  <inkml:trace contextRef="#ctx0" brushRef="#br0" timeOffset="23997.54">5894 7057 798 0,'0'0'52'15,"0"0"1"-15,0 0-53 16,0 0 0-16,0 0-19 15,0 0-102-15,34-12 60 16,-6 12-68-16,10 0-126 0</inkml:trace>
  <inkml:trace contextRef="#ctx0" brushRef="#br0" timeOffset="24343.62">6503 6679 709 0,'0'0'102'0,"0"0"-7"16,0 0-88-16,0 0-7 15,0 0-2-15,-105 61 2 16,69-1-3-16,3 8 3 16,6 3 0-16,8 1-8 15,8-9 8-15,8-8-40 0,3-5 1 16,11-13-29-16,19-15 25 15,14-15-22-15,6-7 65 16,0-16 18-16,-9-11-9 16,-7-2 57-16,-18-1 32 15,-11 0-41-15,-5-1 11 16,-11 3-48-16,-36 9-16 16,-25 8-4-16,-19 11-32 15,-6 9-35-15,14 17-62 16,23 4-94-16</inkml:trace>
  <inkml:trace contextRef="#ctx0" brushRef="#br0" timeOffset="24742.51">4839 7429 544 0,'0'0'116'0,"0"0"-8"15,0 0-74-15,0 0-33 0,0 0 47 16,97 10-26-16,5-5 2 15,30-3-1-15,26 1-17 16,12-2-1-16,3-1-5 16,-3 0-4-16,-13 0-12 15,-14 0 12-15,-13 0 4 16,-20 0-1-16,-20 0 3 16,-28 0 2-16,-27 0-4 15,-23 0 4-15,-12 0 18 16,-2 0-22-16,-40 0-11 15,-37 7-30-15,-23 5-124 16,-6-3-197-16</inkml:trace>
  <inkml:trace contextRef="#ctx0" brushRef="#br0" timeOffset="25212.02">8240 7009 830 0,'0'0'94'0,"0"0"-80"16,0 0-6-16,0 0-16 16,0 0 3-16,0 0 5 0,-26 111-2 15,10-41 7-15,-8-2-2 16,0-4-3-16,2-11-15 16,10-11 15-16,6-12-96 15,6-10-82-15,0-16 97 16,0-4-310-16</inkml:trace>
  <inkml:trace contextRef="#ctx0" brushRef="#br0" timeOffset="25524.15">8214 6875 503 0,'0'0'162'15,"0"0"-112"-15,0 0 0 16,0 0-42-16,0 0-1 15,96 8-7-15,-47 36 46 16,9 11-46-16,-1 8 11 16,-6 2 8-16,-4 4-16 15,-12 1 11-15,-13-8-14 16,-17-6 0-16,-5-8-10 16,-11-10 10-16,-19-8 0 15,-10-9-2-15,-9-6 10 16,-13-10 4-16,-10-5-12 15,-3-2 0-15,9-13 17 16,16-2-13-16,21 5-8 16,21-2-51-16,8-6-179 0</inkml:trace>
  <inkml:trace contextRef="#ctx0" brushRef="#br0" timeOffset="26141.75">8796 7406 377 0,'0'0'131'0,"0"0"-111"16,0 0 116-16,0 0-13 16,0 0-88-16,0 0-7 15,79-53 4-15,-58 28 1 16,-2-4-26-16,-5 2 8 0,-10 3 8 15,-4 3-17-15,0 4-6 16,-10 9 0-16,-5 6 5 16,-4 2-8-16,1 15 3 15,-2 15-5-15,7 10-7 16,7 6-22-16,6 3 18 16,15 0-16-16,25-5-19 15,17-13 26-15,13-14-57 16,4-17 48-16,-2-1 29 15,-2-29 5-15,-11-10 0 0,-11-3 37 16,-12-1 43 0,-12 5 0-16,-15 9-37 0,-6 8-22 15,-3 12 6-15,0 5-21 16,0 5-5-16,0 0-1 16,0 13-7-16,0 16-3 15,0 8 10-15,0 7 0 16,3 3-3-16,15-1 4 15,6-5-1-15,0-10 0 16,-5-13-20-16,4-11 16 16,2-7-5-16,6-14 9 15,4-17 5-15,-1-7 3 16,-4-5-6-16,-10-3 19 16,-10 2-20-16,-10 5 18 0,0 6-19 15,0 13-1-15,-5 10-12 16,2 8 5-16,0 2-19 15,3 7-71-15,-2 18 10 16,2 9 29-16,0 3-77 16,11-7-137-16</inkml:trace>
  <inkml:trace contextRef="#ctx0" brushRef="#br0" timeOffset="26689.98">9959 7432 631 0,'0'0'96'15,"0"0"-40"-15,0 0-27 16,0 0-29-16,0 0 27 16,50-80-22-16,-50 68 4 15,0 3 11-15,-12 0-13 16,-11 8-14-16,0 1 6 15,-4 4 1-15,-1 20-2 16,5 4 2-16,4 5-5 16,11 2-1-16,8 3-20 15,9 1 4-15,30-5-12 16,21-11-48-16,19-16 35 16,8-7 6-16,6-16 17 15,-5-18 21-15,-7-12 3 16,-10-7 20-16,-10-4 42 0,-14-4-3 15,-12 0 26-15,-20-2-57 16,-15-3-1-16,-20-4 23 16,-20 2-32-16,1 6 10 15,10 18 49-15,14 20-54 16,8 15-7-16,7 9-16 16,0 0-15-16,0 31 5 15,-3 22-25-15,-5 24 35 16,-5 13 0-16,1 7 0 15,1 5-4-15,6-7 4 0,3-5-17 16,2-14 2 0,3-15-40-16,16-17 13 0,13-19-11 15,10-19 18-15,16-6-33 16,13-30-69-16,5-19-62 16,-1-9-60-16,-8-7 175 15</inkml:trace>
  <inkml:trace contextRef="#ctx0" brushRef="#br0" timeOffset="27207.06">10971 7328 276 0,'0'0'248'15,"0"0"-83"-15,22-78-27 16,-22 69-84-16,0 6-18 16,0 3-10-16,0 0-26 15,-7 5-8-15,-14 20-5 16,-11 12 13-16,-3 7 0 16,4 4-1-16,7-1 8 15,9-2-9-15,10-2 2 0,5-5 0 16,0-12-5-16,8-8 5 15,6-8 0-15,2-9 12 16,6-1-10-16,3-11 15 16,2-17-17-16,-2-8 7 15,-8-4-10-15,-7-6 3 16,-8 2-38-16,-2-2 22 16,-6 4-26-16,-17 2-20 15,-9 5-47-15,2 6 55 16,15 4 15-16,12 10-62 15,3 5 3-15,23 6-7 16,13 3 105-16,6 1 13 0,7 0 121 16,1 0-64-1,-3 4 57-15,-5 9-55 0,-5 7-2 16,-8 6-1-16,-7 6-47 16,-4 11 18-16,-10 4-37 15,-8 12 10-15,-2 10-8 16,-23 10-2-16,-5 10-3 15,-4 3 13-15,-2-2-11 16,6-6 4-16,6-15-6 16,12-23 0-16,6-18-3 15,6-18 3-15,0-10 0 16,0-12 9-16,5-34-9 16,9-16-8-16,3-19-36 15,-11-8-44-15,-6-1-72 0,-5-4-147 16</inkml:trace>
  <inkml:trace contextRef="#ctx0" brushRef="#br0" timeOffset="27574.73">11120 7228 311 0,'0'0'119'0,"0"0"-33"15,108-13 7-15,-67 46-18 16,-2 11-4-16,-3 11 14 16,-6 5-75-16,-7-3-5 15,-7-7 14-15,-11-8-19 16,-5-12 0-16,-4-5 5 15,-22-5-5-15,-7-6 15 16,-8-11-15-16,-1-3 0 16,2-8-8-16,9-18-14 0,10-9-51 15,10-8-32-15,11-6-54 16,7-2 111-16,28 1 48 16,11 6 8-16,11 6 72 15,12 9-15-15,0 10 15 16,-3 11-1-16,-6 8-50 15,-10 2 8-15,-9 23-24 16,-14 8-11-16,-9 12 14 16,-16 8-16-16,-2-1 0 15,-7 1 1-15,-11-8 1 16,2-9 3-16,5-10-5 16,1-8-40-16,6-9-18 0,4-9-87 15,0-21-32-15</inkml:trace>
  <inkml:trace contextRef="#ctx0" brushRef="#br0" timeOffset="27710.46">11703 7003 764 0,'0'0'0'16,"0"0"-151"-16,0 0 133 15,-59 126-7-15,24-53-21 16,7 0-129-16</inkml:trace>
  <inkml:trace contextRef="#ctx0" brushRef="#br0" timeOffset="28205.53">11884 7439 761 0,'0'0'0'0,"0"0"-38"15,0 0 32-15,0 0 12 16,0 0-7-16,0 0 1 15,39 56 0-15,-36-45-6 16,-2-5 7-16,2-1-1 16,3-2 0-16,3-2 2 15,3-1 3-15,12 0-5 16,7 0 0-16,8 0 13 0,7-2-3 16,9-3 26-16,6 2-19 15,9 3-14 1,11 0 16-16,4 0-19 0,-3 0 0 15,0 0 5-15,-7 0-5 16,-8 0 0-16,-9 0 0 16,-12-4 7-16,-8-8-12 15,-9-2 5-15,-6-3-31 16,-11 0-4-16,-7 2-11 16,-5 0 16-16,0 6 30 15,0 1 19-15,-10 5 52 16,-3 3-46-16,-7 0-16 15,-5 20-4-15,-9 16 4 16,-7 11-9-16,-6 13 10 16,-1 14-3-16,2 7 17 0,10-1-24 15,15-8 0-15,15-11-7 16,6-10-13-16,0-8-1 16,19-9-70-16,7-16-34 15,5-14-314-15</inkml:trace>
  <inkml:trace contextRef="#ctx0" brushRef="#br0" timeOffset="28654.4">13771 7483 251 0,'0'0'532'15,"0"0"-499"-15,0 0-31 16,0 0-3-16,0 0 1 16,0 0 0-16,-90 82 1 15,76-54-1-15,10-5-37 16,4-1 4-16,4-6-13 15,19-9 30-15,6-6 9 16,3-1 7-16,4-8-10 0,-3-12 10 16,-4-6 0-16,-7 0 21 15,-9 6 51-15,-7 3-12 16,-3 8 6-16,-3 4-51 16,0 3 33-16,0 2-48 15,0 0-15-15,0 11-5 16,0 19-4-16,3 8 23 15,18 11 1-15,19-3 0 16,18-4-11-16,9-9 11 16,6-12-37-16,-2-13-49 15,-4-8-54-15,6-5-125 16</inkml:trace>
  <inkml:trace contextRef="#ctx0" brushRef="#br0" timeOffset="29822.08">14919 7079 636 0,'0'0'105'15,"0"0"-105"-15,0 0-17 16,33 80 17-16,-33-4 7 15,0 17 7-15,-6 11 50 16,-12-3-61-16,3-6 3 16,5-15 16-16,5-16-19 0,5-17 17 15,0-19-20 1,0-14 9-16,0-11 11 0,0-3 13 16,0-24 37-16,0-21-70 15,0-18-20-15,0-17-6 16,0-9-34-16,6-7-57 15,4-2 10-15,0 3-56 16,-3 9 13-16,1 18 16 16,2 18 108-16,4 18 26 15,0 18 110-15,3 14-40 0,1 7-29 16,2 26-40 0,1 12 103-16,5 11-1 0,1 7-22 15,-1 0-14-15,-3-2-18 16,-11-10-37-16,-11-10 12 15,-1-7-24-15,-16-9 0 16,-20-4 6-16,-9-9-3 16,-8-9-6-16,-9-3-4 15,6-22-32-15,8-9 37 16,15-3-33-16,22-1 10 16,11 8 13-16,39 6-94 15,18 5 13-15,16 8 33 16,8 8 60-16,2 0 22 15,-1 12-12-15,-8 14 32 16,-15 6 34-16,-14 3-20 0,-11 7-3 16,-10 5-36-16,-9 0-7 15,-6-1 34-15,-8-7-37 16,-1-7 1-16,0-13 8 16,0-6-10-16,-1-7 9 15,-3-6-15-15,-1 0 0 16,-3-6 57-16,1-21-50 15,-3-7-7-15,4-9-14 16,6-2-40-16,0-1-29 16,18 7-71-16,16 8 14 15,2 10 100-15,7 7 40 16,-4 8 17-16,-7 6 38 0,-5 0 12 16,-6 8 5-16,-4 12-17 15,-6 4-23-15,0 3 24 16,-7 4-52-16,-1 0 10 15,0 2 7-15,-1-2-18 16,1-1 11-16,2-5-14 16,5-4 0-16,8-6 12 15,7-5-5-15,5-10 5 16,3 0 18-16,1-13-22 16,-1-14 11-16,-6-11-19 15,-3-5 0-15,-15-6-10 16,-9 3-34-16,-8-3-46 15,-26 6-34-15,1 9 12 0,5 11 63 16,15 11 6 0,13 11 43-16,0 1 56 0,16 7-46 15,13 18 19-15,9 8 53 16,6 9 11-16,3 8-13 16,2 3-18-16,-9 4-39 15,-7 1 12-15,-11 1-33 16,-11-1-2-16,-7-1 2 15,-4-2 5-15,-6-6-9 16,-13-10 2-16,-5-13-35 16,-3-16 25-16,-1-10-1 15,1-6-7-15,-4-20 9 16,-2-8-26-16,-1-2-29 16,4 5-43-16,9 6 0 0,16 4-142 15</inkml:trace>
  <inkml:trace contextRef="#ctx0" brushRef="#br0" timeOffset="30137.21">16549 7563 531 0,'0'0'85'0,"0"0"-17"15,0 0 12-15,0 0-47 16,0 0-30-16,0 0 32 0,63-79-33 16,-62 73 25-16,-1 2 2 15,0 0-21-15,-18 4-16 16,-14 0 8-16,-10 4 0 16,-7 17-14-16,4 8 8 15,9 3-8-15,17 4-3 16,17 0-20-16,6 1 33 15,43-4-18-15,25-7-10 16,11-9-38-16,9-12-94 16,-2-5-230-16</inkml:trace>
  <inkml:trace contextRef="#ctx0" brushRef="#br0" timeOffset="30553.75">17145 7500 345 0,'0'0'102'16,"0"0"100"-16,0 0-107 15,0 0-94-15,-93-31-2 16,71 52 3-16,1 10-2 16,-1 7 18-16,8 10-18 15,4 2 37-15,10 3-37 16,8-6 0-16,27-12 23 16,10-14-18-16,10-13 20 15,3-8-20-15,0-2 4 16,2-22-18-16,-5-10 7 15,-7-12-35-15,-5-4 33 0,-9-7-54 16,-13-3-35 0,-6-2-56-16,-15 3 76 0,0 3 73 15,-6 4 70-15,-10 7 30 16,1 9 50-16,1 11-25 16,8 12-51-16,3 13-74 15,0 10-9-15,-1 28-9 16,-9 19 1-16,3 18 17 15,3 6 4-15,4-2 1 16,3-3-1-16,6-9-4 16,11-10 8-16,0-15 0 15,-3-10-8-15,-4-13-23 16,-5-9-48-16,-3-10-138 16,2-16-71-16</inkml:trace>
  <inkml:trace contextRef="#ctx0" brushRef="#br0" timeOffset="30717.72">17603 7313 822 0,'0'0'0'16,"88"-14"9"-16,-33 10-9 16,-1 1 3-16,-1 3 11 15,-6 0-28-15,-2 0-57 16,-9 0-112-16,-11-7-146 15</inkml:trace>
  <inkml:trace contextRef="#ctx0" brushRef="#br0" timeOffset="30905.67">16640 6964 866 0,'0'0'0'16,"80"10"0"-16,-21 0-2 16,8 6 2-16,8 7-13 15,0 1-108-15,0-6-122 16</inkml:trace>
  <inkml:trace contextRef="#ctx0" brushRef="#br0" timeOffset="31437.83">18939 7328 433 0,'0'0'25'0,"0"0"-25"16,0 0-9-16,0 0 9 15,-81 113 23-15,34-43 34 16,-5 12-26-16,1 3 26 16,2-5-47-16,11-11 18 15,13-24 3-15,11-20-20 16,9-19 11-16,3-6 12 15,2-4 93-15,0-21-23 16,8-16-104-16,21-13-13 16,10-10 2-16,6-6-34 15,7-5-20-15,4 2-35 16,12 3-12-16,2 9 64 16,3 14-60-16,-9 16 99 0,-13 18 9 15,-14 13 9-15,-15 10 20 16,-13 23-29-16,-9 15 4 15,-3 10 40-15,-20 2-3 16,-9-2 22-16,-4-5-12 16,-3-12-33-16,-4-6 15 15,0-7-12-15,5-7-19 16,3-9 8-16,5-3-10 16,14-9-72-16,10 0-123 15</inkml:trace>
  <inkml:trace contextRef="#ctx0" brushRef="#br0" timeOffset="32451.24">19340 7816 712 0,'0'0'41'0,"0"0"-10"15,0 0-14-15,0 0-17 16,91-98 7-16,-64 61 11 15,-2-6-17-15,-4-5 20 16,-3-6 5-16,-9-1-17 16,-6 3 14-16,-3 6-19 15,0 12 1-15,0 13 5 16,0 12-10-16,0 9-5 0,-2 0-36 16,-7 24-85-16,-5 16 107 15,-1 16 14-15,-3 12 5 16,9 10 0-16,9 3 0 15,0-1 0-15,36-10-19 16,23-16-55-16,23-21 19 16,14-16-63-16,-2-17-91 15,-5 0 60-15,-11-25 135 16,-10-12 14-16,-11-4 72 16,-12-2 7-16,-15-4 75 15,-20 3-44-15,-10 6-5 16,-10 4-22-16,-19 15-60 15,-2 9 1-15,-5 10-24 16,-1 4 0-16,-5 18-2 16,3 13-4-16,4 7 6 0,8 2-6 15,12-1 6-15,15-8-18 16,12-11 15-16,30-8 3 16,11-10 17-16,7-6-17 15,-2 0 6-15,-1-10-6 16,-11-16 4-16,-10-1-4 15,-9-5 1-15,-16 2 5 16,-9 4 39-16,-2 5-28 16,-2 5-17-16,-9 8 23 15,0 8-23-15,1 0-6 16,-5 9-8-16,-4 13 1 16,7 5 1-16,7 0-1 0,5 2-32 15,28-4 40-15,20-7-2 16,12-2 7-16,-2-7 0 15,-12-9 7-15,-10 0-3 16,-6-8-4-16,-2-10 0 16,-3-2 4-16,-3-1 7 15,-8 6-6-15,-7 4 49 16,0 7-38-16,-6 4 27 16,1 0-26-16,-2 0-13 15,0 2-8-15,0 14-31 16,0 9 35-16,4 6-1 15,5 3 5-15,8-3-12 16,13-7 8-16,10-6 0 0,-5-8-5 16,-3-6 5-1,-4-4-6-15,-6 0 4 0,1-12 4 16,-2-6-12-16,-2 0 9 16,-5-1-3-16,-5 2 4 15,-4 7 19-15,-3 3 9 16,-1 4 11-16,-1 1-28 15,0 2 3-15,2 0-14 16,2 0-16-16,7 2 16 16,7 11-12-16,8 2 12 15,12 1 0-15,7-4 5 16,5-2-9-16,1-6 4 0,-5-2-28 16,-6-2-16-16,-7-3-172 15</inkml:trace>
  <inkml:trace contextRef="#ctx0" brushRef="#br0" timeOffset="34532.9">9380 8411 558 0,'0'0'45'0,"0"0"-45"16,-26 100 0-16,-3-49 56 16,-3 2-25-16,-5 1-21 15,7-5 11-15,6-11-19 0,7-12-2 16,7-9 0 0,4-5 7-16,0-8-5 0,2-4-2 15,1 0 0-15,3-24 0 16,0-10-47-16,3-10-9 15,14-8-34-15,9-5-27 16,5-2 84-16,6-4 33 16,8 1 5-16,4 3 47 15,8 12 1-15,3 12 0 16,1 9 6-16,0 13-20 16,-6 11 5-16,-11 2-38 15,-9 25 2-15,-11 15 0 16,-12 18-7-16,-10 11 8 15,-2 5-6-15,-14-1 2 16,-13-6-5-16,-2-8 0 0,-4-9-98 16,-1-12 41-1,2-15-127-15</inkml:trace>
  <inkml:trace contextRef="#ctx0" brushRef="#br0" timeOffset="34719.93">9284 8632 467 0,'0'0'98'16,"0"0"-86"-16,0 0 18 0,115 7 18 16,-62-7-21-1,10 0-7-15,6 0-20 0,8 0-15 16,0-3-84-16,-2-9-215 15</inkml:trace>
  <inkml:trace contextRef="#ctx0" brushRef="#br0" timeOffset="34902.03">10046 8683 696 0,'0'0'10'15,"0"0"-10"-15,0 0-9 0,0 0 9 16,82 33-5 0,-25-27 3-16,15-6-101 0,8 0-88 15,3-15-163-15</inkml:trace>
  <inkml:trace contextRef="#ctx0" brushRef="#br0" timeOffset="35198.57">10696 8582 308 0,'0'0'139'16,"0"0"-27"-16,0 0-34 15,0 0-73-15,0 0-1 16,0 0 19-16,-105 38-21 16,70 3 16-16,4 5-3 15,6 1-13-15,8 1 18 16,15-4-20-16,2-7 0 16,29-12 8-16,16-11-6 0,11-14 11 15,5-3-9 1,-4-22-1-16,-8-11 30 0,-11-1-16 15,-13-2 11-15,-13 0-9 16,-9 3-19-16,-3 2-2 16,-14 4-1-16,-17 7 3 15,-8 7 0-15,4 15 0 16,8 1-21-16,9 10-31 16,15 14-102-16,3 0-57 15</inkml:trace>
  <inkml:trace contextRef="#ctx0" brushRef="#br0" timeOffset="35382.52">11281 8770 671 0,'0'0'25'15,"0"0"-22"-15,0 0 14 16,0 0-17-16,0 0-20 15,129-9-53-15,-57 2-55 16,9-6-130-16</inkml:trace>
  <inkml:trace contextRef="#ctx0" brushRef="#br0" timeOffset="35816.97">12040 8615 631 0,'0'0'138'0,"0"0"-60"0,0 0-74 16,0 0-3-16,0 0 13 15,-94 86-10-15,49-39 9 16,4-4-13-16,11-8 1 16,10-13 6-16,12-10-7 15,2-6 0-15,6-6 6 16,0-2-4-16,0-22-1 16,12-11-1-16,9-9-12 15,4-5 1-15,3-2-36 16,2 5-22-16,3 7 10 15,-2 11 54-15,-3 11 5 0,-2 14 3 16,-9 3 3 0,2 6 6-16,-4 21-12 0,2 13 0 15,0 8 11-15,-2 2-10 16,-1-1 7-16,0-12-8 16,1-11 0-16,0-11 7 15,-3-10-4-15,0-5 27 16,0-6 38-16,7-20-8 15,2-10-20-15,2-9-38 16,-4-5 2-16,-4 0 7 16,0-1-11-16,-3 7 0 15,1 6-3-15,-3 9-10 16,0 9-14-16,-3 14-58 16,-6 6-46-16,-1 6-138 0,-11 17 7 15</inkml:trace>
  <inkml:trace contextRef="#ctx0" brushRef="#br0" timeOffset="36431.86">9145 9331 846 0,'0'0'0'0,"0"0"-26"0,-3 74 10 16,-13-22 16-1,-9 6 13-15,-7 5-11 0,5-12 8 16,5-10-10-16,5-15 0 15,10-12-2-15,2-9 2 16,5-5 0-16,0-4 1 16,0-25-1-16,17-16-53 15,11-11-30-15,2-7 42 16,0 1 29-16,3 0-37 16,-2 7 32-16,2 6 6 15,0 11 11-15,-3 11 15 16,0 12 26-16,-1 11-38 15,-3 4 1-15,-4 14-4 0,-7 21 0 16,-9 13-3 0,-6 9 8-16,0 6 7 0,-6 0-12 15,-3-5 0-15,-3-5-4 16,-3-11-55-16,-3-13-37 16,-7-15-227-16</inkml:trace>
  <inkml:trace contextRef="#ctx0" brushRef="#br0" timeOffset="36613.61">9038 9561 78 0,'0'0'297'0,"0"0"-275"15,113 29 9-15,-46-22-12 16,17-3-5-16,10-3-14 15,6-1-78-15</inkml:trace>
  <inkml:trace contextRef="#ctx0" brushRef="#br0" timeOffset="36791.08">9934 9581 479 0,'0'0'22'0,"0"0"-22"16,82 4 0-16,-31-2 5 15,15-1-5-15,13-1-116 16,4 0-173-16</inkml:trace>
  <inkml:trace contextRef="#ctx0" brushRef="#br0" timeOffset="37081.32">10555 9506 306 0,'0'0'65'0,"0"0"24"16,0 0-3-16,-97 47-45 15,74-13-20-15,4 5 5 16,3 3-21-16,6-3 4 0,10-6 3 16,1-7-9-16,31-9 15 15,13-9 47-15,13-8-32 16,7-2-17-16,3-24-6 15,-11-6-6-15,-14-3 17 16,-16-1-21-16,-17 3 0 16,-10 6-2-16,-6 1-9 15,-31 3-17-15,-15 7 23 16,-15 6 5-16,-6 7-16 16,19 3-15-16,14 11-24 15,20 9-32-15,20 0-181 16</inkml:trace>
  <inkml:trace contextRef="#ctx0" brushRef="#br0" timeOffset="37286.97">11121 9663 489 0,'0'0'65'16,"0"0"16"-16,0 0-9 15,0 0-8-15,0 0-64 16,0 0 8-16,23 0 1 16,20 0-9-16,14 0-1 15,16 0-70-15,12-3-39 0,7-6-125 16</inkml:trace>
  <inkml:trace contextRef="#ctx0" brushRef="#br0" timeOffset="37696.5">12072 9472 49 0,'0'0'715'16,"0"0"-616"-16,0 0-73 15,0 0-15-15,0 0-18 16,0 0 7-16,-102 118 0 16,52-57 13-16,-4-1-10 15,10-9 4-15,12-14-7 16,14-19 2-16,12-10-5 15,6-8 6-15,0 0-3 16,0-10 40-16,10-20-25 0,13-12-14 16,4-10-1-1,1-2-1-15,5-2-13 0,1 1-10 16,7 5-5-16,1 10 21 16,-1 10-10-16,-9 13 16 15,-7 10 2-15,-6 7 0 16,-7 0 0-16,3 12 0 15,1 16 0-15,-2 7 8 16,0 6-6-16,-3 0 11 16,-2 1-13-16,-3-4 1 15,-3 0 4-15,-3-1-5 16,0-5-1-16,-3-3-21 0,-13-7-44 16,-4-8-65-1,-5-9-60-15</inkml:trace>
  <inkml:trace contextRef="#ctx0" brushRef="#br0" timeOffset="37880.56">11764 9629 541 0,'0'0'8'0,"0"0"1"16,0 0-9-16,0 0 24 15,0 0 24-15,0 0 15 16,93 8-52-16,-37-8 3 15,10 0-14-15,8-11 0 16,1-5-59-16,-3-10-124 16,-9-9-251-16</inkml:trace>
  <inkml:trace contextRef="#ctx0" brushRef="#br0" timeOffset="38528.26">12897 8407 738 0,'0'0'34'16,"0"0"-18"-16,0 0 13 15,0 0 17-15,11-77-12 16,4 60-2-16,9 1-32 16,3 4 0-16,0 1 9 15,3 7-8-15,-5 4-1 16,-2 0 0-16,-6 6-13 15,-8 18-33-15,-9 9-54 16,-1 9-21-16,-29 0 9 16,-6 0-25-16,-1-4 2 0,5-2 111 15,6-2 24-15,0 2 86 16,4 1-6-16,2 4 15 16,3 5-13-16,5 12 6 15,0 4-61-15,6 8-4 16,4 3-22-16,2 0 14 15,3-5-15-15,15-9 0 16,-1-12 15-16,-3-11-9 16,-4-7-3-16,-6-5 6 15,-1-3-5-15,-3 1 7 16,0 1-11-16,0 3 0 0,-11 1 8 16,1 6-4-16,-2 3-4 15,0 1 0-15,-1 2 4 16,-1-3 2-16,5-3-6 15,2-5 0-15,6-3-1 16,1 1 3-16,0-4-4 16,11-3 2-16,7-7-115 15,5-12-65-15</inkml:trace>
  <inkml:trace contextRef="#ctx0" brushRef="#br0" timeOffset="38711.46">13148 9822 924 0,'0'0'40'0,"0"0"13"15,0 0-12-15,0 0-19 16,0 0-17-16,0 0-5 16,9 5-51-16,-2-2-37 15,-1-3-135-15,-5 0-364 16</inkml:trace>
  <inkml:trace contextRef="#ctx0" brushRef="#br0" timeOffset="82718.43">5968 10532 180 0,'0'0'61'0,"0"0"-10"16,0 0 27-16,0 0 1 0,0 0 7 16,0 0 0-16,0 0-50 15,0 0 51-15,-1-82-46 16,-7 74-15-16,5-1 24 16,-4 6-32-16,-1 0-3 15,-1 3-15-15,-13 0 0 16,-6 10-10-16,-13 20 10 15,-14 11 0-15,-3 10 0 16,2 8 7-16,10 5-7 16,9 0 0-16,13-5 0 15,11-3 2-15,13-7-2 16,0-4-1-16,20-14-7 16,18-5-2-16,19-15-10 0,19-11-45 15,21-5-64 1,6-28-23-16,-2-8-271 0</inkml:trace>
  <inkml:trace contextRef="#ctx0" brushRef="#br0" timeOffset="83202.1">6390 10504 729 0,'0'0'36'0,"0"0"73"15,0 0-71-15,0 0-8 16,0 0-30-16,0 0-3 15,-27 55-7-15,21 14 20 0,-1 7-13 16,-3 6 3 0,2-4 0-16,1-6 3 0,7-11-3 15,0-16 0-15,0-19-6 16,0-13-5-16,0-13 9 16,4-1 2-16,2-29 0 15,3-19-1-15,2-19-40 16,-4-10 24-16,-7-8-1 15,0 1-60-15,0 2 71 16,-3 8 4-16,3 16 3 16,0 10 1-16,24 12 3 15,4 14-4-15,5 17 5 16,-1 6 2-16,0 14-11 16,1 20 4-16,-2 8 0 15,-1 2-5-15,-6-2 5 0,-4-5 0 16,-7-5 2-16,-12-6 6 15,-1-2-14-15,-9-2 6 16,-21 2 0-16,-13 1 10 16,-10-5-4-16,-7-2-6 15,6-5 5-15,3-4 3 16,16-1-16-16,18 0 6 16,14 3-89-16,3-3-50 15,18-4-60-15</inkml:trace>
  <inkml:trace contextRef="#ctx0" brushRef="#br0" timeOffset="83735.31">6967 10600 704 0,'0'0'91'0,"0"0"-47"16,0 0-43-16,0 0 9 15,0 0-10-15,-62 107 16 16,29-50-14-16,6-5 9 15,8-15-11-15,8-12 0 16,7-12 2-16,2-7-1 16,2-6-1-16,0 0 14 15,0-15-7-15,6-20 5 16,15-13-12-16,6-8-65 16,-3-1 17-16,0 9-35 15,-2 9 36-15,0 10 47 0,-2 10 0 16,-2 13 25-16,-2 6-1 15,1 0-24-15,-1 20 40 16,2 15-24-16,4 10 4 16,3 6-3-16,4-4-14 15,1-10 11-15,-9-12-14 16,-5-14 0-16,-8-8 8 16,-1-3-1-16,6-5 6 15,4-21-2-15,4-15-11 16,-2-5 0-16,-10 2-30 15,-3 1 23-15,-1 9-7 0,-2 9 14 16,0 9 0 0,-2 9 11-16,2 6 2 0,-2 1 3 15,4 8-16-15,-1 21 0 16,2 14 4-16,-3 14-1 16,-1 5 6-16,-2 4-9 15,6-6 8-15,6-2-17 16,4-4 6-16,8-11-134 15,7-19-171-15</inkml:trace>
  <inkml:trace contextRef="#ctx0" brushRef="#br0" timeOffset="84200.59">8363 10995 852 0,'0'0'8'15,"0"0"-7"-15,0 0-1 16,0 0 0-16,0 0 0 16,0 0 29-16,7 19-6 15,-21-19 21-15,-19-9 14 16,-14-11-57-16,-15-10 5 16,-8-15-6-16,-4-9-8 15,1-9 7-15,4-7-46 16,9-2-8-16,13 6 44 15,17 7-26-15,18 9-15 16,12 11 43-16,4 10 3 0,22 7 6 16,2 12 0-16,2 8 14 15,-2 2 11-15,3 12-24 16,-2 15 8-16,-3 4-9 16,-3 3 7-16,-5 3-2 15,-9 1-5-15,-8-1 0 16,-1-1 3-16,0 0 0 15,-4-2-3-15,-5-3 0 16,-1-1 6-16,2-7-4 16,5-3-2-16,3-6 0 15,0-2-2-15,9-4 5 16,18-3-6-16,19-5 2 16,21 0-30-16,14-6 6 0,7-17-118 15,-1-7-99-15</inkml:trace>
  <inkml:trace contextRef="#ctx0" brushRef="#br0" timeOffset="84716.77">9036 10464 850 0,'0'0'11'0,"0"0"69"16,0 0-80 0,0 0-8-16,0 0 0 0,15 116 15 15,-15-36-7-15,0 7 0 16,0 0 5-16,-6-7-2 16,-7-17-3-16,2-18 0 15,3-19 3-15,3-14 3 16,2-8-4-16,3-4 1 15,0-5 10-15,0-22 57 16,0-16-70-16,0-16-21 16,0-11 11-16,3-8-40 15,-3 0 12-15,0 5 2 16,0 12-10-16,10 13 38 16,10 12-11-16,8 11 19 15,5 11 3-15,0 11 2 0,1 3 18 16,0 15-23-16,-1 15 7 15,0 5 10-15,-3 3-15 16,-11 0-2-16,-4-6 8 16,-15-2-2-16,0-3-9 15,-21-2 3-15,-21 1 0 16,-17-4 7-16,-17-4-7 16,-5-5-20-16,10-7-19 15,20-5-32-15,25-1-48 16,26-3-185-16</inkml:trace>
  <inkml:trace contextRef="#ctx0" brushRef="#br0" timeOffset="84982.71">9798 10507 767 0,'0'0'44'16,"0"0"50"-16,0 0-59 15,0 0-35-15,0 0-1 16,0 0 1-16,-65 58 0 15,10 3 0-15,4 9 0 16,-1 3 1-16,9-3 5 16,14-6-9-16,10-10 3 15,10-8 0-15,9-7-4 16,0-7 4-16,18-3 0 0,12-9 1 16,11-9 5-16,13-11-10 15,17-5 4 1,15-21-43-16,2-10-18 0,-3-6-169 15,-14-5-180-15</inkml:trace>
  <inkml:trace contextRef="#ctx0" brushRef="#br0" timeOffset="85182.52">9601 10573 109 0,'0'0'647'0,"0"0"-557"0,0 0-86 16,87-63-2 0,-14 48-2-16,12 4 0 0,8 3-2 15,4 6 2-15,-5 1-73 16,-8 1-60-16,-20-4-119 16</inkml:trace>
  <inkml:trace contextRef="#ctx0" brushRef="#br0" timeOffset="85378.79">9585 10833 326 0,'0'0'49'0,"0"0"51"0,136 20-20 16,-59-20-28-16,16 0-24 15,13 0-28-15,4-9-5 16,-1-13-142-16,-9-4-288 16</inkml:trace>
  <inkml:trace contextRef="#ctx0" brushRef="#br0" timeOffset="85916.54">10494 10664 715 0,'0'0'15'16,"0"0"-5"-16,-13 107-2 15,-4-52 15-15,-3 5-15 16,-5 4 22-16,0-3-23 16,2-12-1-16,7-16 15 15,2-14-17-15,4-12 1 16,4-7 12-16,-3 0 7 15,0-18 14-15,0-15-38 16,0-10-15-16,5-13 2 16,4-7-47-16,0-4-46 15,16 4 7-15,21 5 10 16,12 12 82-16,5 9-9 16,2 13 16-16,-6 12 63 0,-6 12-2 15,-9 0-4-15,-9 24-15 16,-7 10-38-16,-11 5 31 15,-8-3-26-15,0-1-8 16,-26-8 10-16,-10-2 0 16,-9-2-5-16,-4-7-6 15,3-2 10-15,6-6-1 16,15-2-9-16,11-1 0 16,10-3 0-16,4 4 0 15,0 1-1-15,7 5 0 16,17 1 1-16,12 3 0 15,14 2 0-15,10 2 0 16,9-2 5-16,-1-3 0 16,0-4-10-16,-1-3 5 0,0-3-73 15,-9-5 35-15,-13-6-303 16</inkml:trace>
  <inkml:trace contextRef="#ctx0" brushRef="#br0" timeOffset="86135.62">10983 10467 937 0,'0'0'0'0,"0"0"0"16,0 0-2 0,90-17 6-16,-49 17-4 15,7-1 0-15,4-1 4 0,-2 2 0 16,0 0-4-1,5 0-1-15,-1 0-8 0,-1 0-44 16,-9-3-56-16,-18 1-76 16,-17 0-111-16</inkml:trace>
  <inkml:trace contextRef="#ctx0" brushRef="#br0" timeOffset="86292.99">11417 10467 480 0,'0'0'148'0,"0"0"-118"16,0 0-10-16,-48 101 38 15,23-41-7-15,-2 8-12 16,2 4-12-16,5-1-27 0,7-4 8 16,10-6-6-1,3-7-2-15,0-11-75 0,0-17-90 16,0-19-435-16</inkml:trace>
  <inkml:trace contextRef="#ctx0" brushRef="#br0" timeOffset="87048.52">5158 11119 275 0,'0'0'30'16,"0"0"-29"-16,0 0-1 16,0 0 27-16,81 43 5 15,-19-41 13-15,28-2 12 16,29 0 7-16,30 0 18 16,32-5-53-16,16-3-4 15,16 1-7-15,9-1-18 16,-1-5 7-16,-5 0-7 15,-17 0 0-15,-26 1 4 16,-32 3 4-16,-29 1-8 0,-30 5 13 16,-23 3-11-16,-21 0-3 15,-24 0 1-15,-14 16-123 16,-49 3-33-16,-32-1-75 16</inkml:trace>
  <inkml:trace contextRef="#ctx0" brushRef="#br0" timeOffset="87480.41">5655 11726 662 0,'0'0'23'0,"0"0"0"0,-93 102-4 15,50-54 18 1,1-1-29-16,-1 3-1 0,6-6 8 15,4-7-12-15,3-11-3 16,5-8 0-16,7-7-5 16,5-11-16-16,5 0-21 15,8-21-15-15,0-16-25 16,6-11-1-16,18-5 22 16,7-4 55-16,2-2 6 15,3 2 0-15,6 3 12 16,4 4-9-16,6 12 68 15,5 7-22-15,-1 7-2 0,-2 13 12 16,-3 11-48 0,-6 0 22-16,-8 24-33 0,-7 16 5 15,-11 12-9-15,-9 10 10 16,-7 5-6-16,-3 0 1 16,-3-6 6-16,-17-7-1 15,-4-9-6-15,-3-10-17 16,0-7-20-16,-3-14-88 15,-1-11-205-15</inkml:trace>
  <inkml:trace contextRef="#ctx0" brushRef="#br0" timeOffset="87649.7">5480 11952 470 0,'0'0'25'0,"149"1"29"16,-53-1-7-16,12 0-47 16,-1 0-10-16,-10-3-103 15,-15-17-338-15</inkml:trace>
  <inkml:trace contextRef="#ctx0" brushRef="#br0" timeOffset="87846.33">6199 11937 696 0,'0'0'7'16,"0"0"6"-16,0 0 2 16,108 20-1-16,-64-20-14 15,9 0 0-15,5 0-35 16,5-13-99-16,3-9-153 15</inkml:trace>
  <inkml:trace contextRef="#ctx0" brushRef="#br0" timeOffset="88129.4">6757 11804 567 0,'0'0'41'0,"0"0"-8"15,-36 87 18 1,23-41-9-16,4 4-32 0,1-2-4 15,8-4 7-15,0-8-13 16,14-10 0-16,16-12-5 16,8-12 5-16,4-2-1 15,-1-27-14-15,-10-6-6 16,-11-3 15-16,-16 0-8 16,-4 2-2-16,-21 2-13 15,-22 1-24-15,-11 6 53 16,-7 6-2-16,7 11 7 15,18 8-14-15,20 0 9 0,16 13-92 16,0 9-61 0</inkml:trace>
  <inkml:trace contextRef="#ctx0" brushRef="#br0" timeOffset="88326.34">7108 11997 836 0,'0'0'75'15,"0"0"-74"-15,0 0 6 16,129-38-7-16,-58 29-36 16,9-4-20-16,8 4-104 15,-6-3-42-15,-7 0-147 0</inkml:trace>
  <inkml:trace contextRef="#ctx0" brushRef="#br0" timeOffset="88779.19">7750 11858 435 0,'0'0'190'0,"0"0"-107"16,0 0-59-16,-94 35 27 15,47-2 9-15,3 10-56 16,1 7-1-16,3 2 6 16,10-6-6-16,11-12-6 15,14-13-2-15,5-13 2 16,0-8-1-16,18 0 8 15,10-25 7-15,7-15-1 16,6-9-7-16,1-6-6 0,-6 0-29 16,-6 3-51-16,-8 9 63 15,-4 11 20-15,-7 11 35 16,-1 10 19-16,-5 8-19 16,1 3-19-16,1 3-16 15,5 21 0-15,2 10-11 16,0 15 13-16,0 6-2 15,4-2 3-15,-2-7 3 16,0-17-10-16,1-14 4 16,2-15 0-16,-1 0 15 15,6-17-11-15,0-17 11 16,3-6 4-16,-3-7-19 16,-5-1 7-16,-1-5-7 15,-3 0 0-15,-6 3-5 0,-6 8 5 16,-3 9 0-16,0 12 9 15,0 8-8-15,-3 12-2 16,-15 1-38-16,-6 19-102 16,-6 16 0-16,3-2-309 15</inkml:trace>
  <inkml:trace contextRef="#ctx0" brushRef="#br0" timeOffset="89462.59">9206 11539 569 0,'0'0'51'16,"0"0"-20"-16,0 0-25 15,0 0 16-15,0 0-22 16,0 0 3-16,97-20 52 16,9 15-15-16,39-2-4 15,31 3-1-15,31 1-29 16,23-7 21-16,17 0-27 15,7-1 0-15,-6-2 16 16,-16 4-13-16,-25-3-3 16,-37 2 0-16,-29-1 11 15,-37 2-6-15,-29 7-5 16,-30-1 0-16,-23 3-4 16,-19 0 4-16,-6 7-79 0,-43 14-14 15,-26-1-40-15,-32-7-401 16</inkml:trace>
  <inkml:trace contextRef="#ctx0" brushRef="#br0" timeOffset="90127.64">10076 12068 707 0,'0'0'11'0,"0"0"-11"16,-20 89 0-16,-6-30 15 16,-7 5-15-16,0-2 0 15,8-13 8-15,10-18-2 16,9-17-5-16,4-9-1 16,2-5 1-16,0 0 19 15,0-24 27-15,9-13-20 16,18-16-27-16,8-9-46 15,6-6 2-15,6-3-10 16,5 6-24-16,-2 4 56 0,-2 11 22 16,-8 14 40-16,-9 11 46 15,-7 12-46-15,-6 12 7 16,-1 1-47-16,-5 18 5 16,-2 17-12-16,-1 10 8 15,-6 7-1-15,-2 3 10 16,-1-3-7-16,0-2 0 15,0-6-3-15,-4-6-58 16,-12-11-33-16,-4-18-190 16</inkml:trace>
  <inkml:trace contextRef="#ctx0" brushRef="#br0" timeOffset="90306.55">10019 12152 404 0,'0'0'30'0,"115"0"22"15,-33 0 24-15,11 0-63 16,7 0-3-16,-2 0-20 16,-6-11-163-16</inkml:trace>
  <inkml:trace contextRef="#ctx0" brushRef="#br0" timeOffset="90499.52">10790 12055 776 0,'0'0'59'0,"0"0"-59"15,0 0 2-15,106 0 1 16,-53 0-3-16,8 0-1 15,7 0-9-15,5 0-101 16,-4-4-60-16,-9-12-194 16</inkml:trace>
  <inkml:trace contextRef="#ctx0" brushRef="#br0" timeOffset="90777.92">11314 11976 528 0,'0'0'147'0,"0"0"-129"16,0 0-16-16,0 0 68 15,-34 112-52-15,26-63-13 16,8-4 4-16,0-6-6 16,27-10 6-16,16-13-9 15,14-11 0-15,7-5 8 16,0-10-8-16,-4-16-3 16,-14-5-9-16,-16-1 5 15,-18 0-2-15,-12 2 9 16,-6 2-2-16,-30 5-11 15,-18 5 13-15,-17 6-8 16,-4 11 3-16,14 1-80 0,19 11 23 16,24 12-41-16,18 0-227 15</inkml:trace>
  <inkml:trace contextRef="#ctx0" brushRef="#br0" timeOffset="91426.75">11985 12157 754 0,'0'0'90'15,"0"0"1"-15,0 0-80 16,0 0-7-16,0 0-4 16,85-37-23-16,-25 34 5 0,20-2-69 15,11-2-72 1,5-4-29-16,-5-5-88 0,-13-3 143 15,-19-1 133-15,-16 0 96 16,-19 6 86-16,-17 2 0 16,-7 5-4-16,0 4-45 15,-1 3-91-15,-20 0-32 16,-10 17-10-16,-10 17 0 16,-6 11-5-16,-5 8 5 15,7 4 0-15,9-9-2 16,15-12 2-16,15-13 0 15,6-17 0-15,1-6 0 0,22-3 26 16,8-23-26 0,10-12 2-16,5-7-7 0,-3-5-1 15,-5-2-29-15,-7 6-35 16,-4 9 1-16,-7 8 50 16,-3 12 19-16,-5 8 8 15,-8 9 71-15,-1 0-71 16,-1 10-8-16,-2 20 0 15,0 12 0-15,0 13 16 16,0 8-16-16,0-6 0 16,6-9 3-16,15-14-1 15,5-15-2-15,7-12 3 0,-1-7 5 16,1-10 13 0,-5-23-15-16,-6-11 11 0,-5-5 26 15,-11-4-41-15,-6 5 11 16,0 1-13-16,0 9 6 15,0 9-8-15,-3 12 2 16,3 6-3-16,0 8-11 16,0 3-12-16,0 10-123 15,0 19 58-15,1 4-10 16,14 1-154-16</inkml:trace>
  <inkml:trace contextRef="#ctx0" brushRef="#br0" timeOffset="91876.41">13625 12293 746 0,'0'0'189'0,"0"0"-186"16,0 0 8-16,0 0-3 15,0 0-5-15,0 0 18 16,19-49-12-16,-16 32 6 15,-2-4-15-15,-1-8 0 16,0-5-8-16,0-9 8 16,0-9-8-16,-4 1-15 15,-8-2-32-15,-5 6 8 16,5 8-48-16,1 9 70 16,5 9-1-16,3 11 20 0,-2 5 6 15,1 5 0-15,-2 0-1 16,-5 18 0-16,-2 11-14 15,-8 9 15-15,-3 4 13 16,0 1-13-16,2-2 10 16,1-5-10-16,3-7 7 15,3-4 9-15,3-4-15 16,6-5-1-16,2-5 11 16,4-4-9-16,0-3 7 15,9-2 21-15,28-2-24 16,17 0 29-16,22-4-35 15,19-8-1-15,12 3-15 0,1-6-137 16,-9-3-137-16</inkml:trace>
  <inkml:trace contextRef="#ctx0" brushRef="#br0" timeOffset="92277.88">14167 11916 846 0,'0'0'80'0,"0"0"-33"16,0 0-47-16,0 0-5 16,-4 98 5-16,4-41 2 15,0 2-2-15,6-7 0 0,10-13-2 16,-2-16 8 0,-8-12-3-16,-1-9-3 0,0-2 1 15,2-13 15-15,7-15-16 16,1-13-13-16,-2-5-1 15,-1-8-25-15,-4-4 2 16,1 0-35-16,4 4-8 16,5 10 71-16,6 13-21 15,3 15 20-15,-5 12 5 16,-1 4 10-16,-2 12-6 16,-1 17 1-16,-3 14 0 15,0 7 37-15,-3 6-29 16,0-2 7-16,0-4 7 15,-2-7-18-15,-5-8 5 16,-5-7-9-16,0-8 0 0,-3 0-12 16,-14-12-68-16,-5-8-104 15</inkml:trace>
  <inkml:trace contextRef="#ctx0" brushRef="#br0" timeOffset="92442.58">14170 12056 667 0,'0'0'35'0,"0"0"-35"16,0 0-14-16,0 0 14 15,0 0 12-15,96 15-12 16,-29-10 8-16,14 1-8 0,10-3-14 16,8-3-50-1,1 0-247-15</inkml:trace>
  <inkml:trace contextRef="#ctx0" brushRef="#br0" timeOffset="92628.66">14879 12075 495 0,'0'0'182'0,"0"0"-182"15,0 0 0-15,0 0 11 16,0 0 11-16,0 0-8 15,90 0-14-15,-51-4 0 0,8-2-10 16,11-3-42-16,9-5-157 16</inkml:trace>
  <inkml:trace contextRef="#ctx0" brushRef="#br0" timeOffset="92924.57">15374 11980 608 0,'0'0'126'15,"0"0"-46"-15,0 0-25 16,0 0-55-16,0 0 0 16,0 0-3-16,-14 57 9 15,14-30-7-15,0 2 1 0,19-2-9 16,3-7 2 0,6-8-20-16,-1-9 27 0,-3-3 0 15,-3-4 7-15,-5-13 4 16,-7-5-11-16,-4-2 0 15,-5-2 13-15,-10-4-13 16,-20 1 0-16,-12 1-2 16,-6 5 10-16,6 10-17 15,12 11-7-15,11 2-36 16,16 16-97-16,3 6-154 16</inkml:trace>
  <inkml:trace contextRef="#ctx0" brushRef="#br0" timeOffset="93199.37">15811 12218 118 0,'0'0'251'0,"0"0"-220"16,0 0-31-16,0 0 4 16,0 0 32-16,0 0 18 15,64-4-1-15,-18 4-3 16,6-5-34-16,7-6-8 0,5 0-8 16,1-1-18-16,1-6-92 15,-6-4-255-15</inkml:trace>
  <inkml:trace contextRef="#ctx0" brushRef="#br0" timeOffset="93607.64">16408 12018 534 0,'0'0'143'16,"0"0"-125"-16,0 0 32 16,-74 79 1-16,40-33 0 15,2 7-38-15,0 1-11 16,10-5 10-16,8-12-6 15,8-17-6-15,6-10 0 0,0-8 3 16,0-2 25 0,5-10-8-16,19-16-16 0,7-13-4 15,5-4-29-15,0-6-2 16,-5-1-35-16,3 0-62 16,5 3 63-16,0 5 22 15,-2 11 43-15,-8 10 9 16,-12 11 65-16,-6 10-12 15,-5 0-50-15,1 9 5 16,1 16-9-16,-1 9 1 16,1 6 11-16,-2 2 18 15,-1 4-22-15,0-3-2 16,-2-2-14-16,1-4 10 16,1-7-6-16,0-7-4 15,-2-4 0-15,-3-5-6 0,0-6-46 16,-5-8-111-16,-20-5-156 15</inkml:trace>
  <inkml:trace contextRef="#ctx0" brushRef="#br0" timeOffset="93785.59">16321 12114 828 0,'0'0'31'16,"0"0"-16"-16,0 0-15 0,81 0 1 15,-39 0 39 1,11 0-40-16,4 0 1 0,-1 1-6 16,-2 4 4-16,-3-4-39 15,-8-1-67-15,-12 0-136 16</inkml:trace>
  <inkml:trace contextRef="#ctx0" brushRef="#br0" timeOffset="94258.64">13817 12521 385 0,'0'0'25'15,"0"0"10"-15,104 26 25 16,-32-16-5-16,29 1 41 15,29 4-66-15,30 0 34 0,35-1-14 16,20 0-32 0,12-3 7-16,4-2-25 0,-6-4 8 15,-11 1-12-15,-15-3 4 16,-32 0 0-16,-33 0-2 16,-38-1 9-16,-40-2-4 15,-27 0-3-15,-20 0 0 16,-9 0 70-16,0 0-70 15,-22 0-10-15,-26 0-7 16,-30 0-62-16,-23 0-63 16,-20 0-133-16</inkml:trace>
  <inkml:trace contextRef="#ctx0" brushRef="#br0" timeOffset="94906.98">10607 12688 470 0,'0'0'76'15,"0"0"7"-15,0 0-47 16,0 0-36-16,0 0 1 15,0 0-1-15,75-11 0 16,0 11 0-16,27 2 27 16,32 1-4-16,29-2 26 15,28 0-4-15,25 0-39 16,17-1 2-16,10 0-8 16,-11 0-14-16,-17 0 8 15,-33 0 2-15,-33 0 4 16,-31-1 4-16,-36-4-3 15,-28 2 28-15,-24 0-13 16,-20 1-10-16,-10 2 13 16,-7 0-19-16,-32 0-47 0,-19 5-96 15,-14-4-254-15</inkml:trace>
  <inkml:trace contextRef="#ctx0" brushRef="#br0" timeOffset="95080.43">13020 12663 791 0,'0'0'75'0,"0"0"-23"16,0 0-45 0,0 0-7-16,0 0-56 0,0 0-138 15,-3-6 28-15,-18 9-343 16</inkml:trace>
  <inkml:trace contextRef="#ctx0" brushRef="#br0" timeOffset="98735.84">12640 11410 336 0,'0'0'99'0,"0"0"-10"15,0 0-12-15,10-80 14 16,-10 64-41-16,0 3-11 16,0 1 35-16,0 3-40 15,0 5 3-15,0 0-27 16,0 4-9-16,0 0 0 16,0 7-1-16,0 18-6 15,0 12 0-15,0 5 12 16,0 2-3-16,5-7-3 15,4-15 0-15,4-11-8 0,13-11 8 16,14-12 0 0,24-34 16-16,17-18-12 0,10-13 0 15,-2 1-4-15,-10 5 0 16,-16 16 2-16,-19 9-2 16,-16 17 0-16,-14 14-3 15,-8 10-4-15,-6 5-20 16,-3 11-141-16,-24 19-58 15,-11 8 101-15,-6 1-234 16</inkml:trace>
  <inkml:trace contextRef="#ctx0" brushRef="#br0" timeOffset="99651.76">15317 11450 440 0,'0'0'84'0,"0"0"17"16,0 0-23-16,0 0-44 15,0 0-15-15,0 0-19 16,13-33 0-16,-6 49 0 15,-4 6 5-15,4 1 23 16,1-1-21-16,0-3-6 16,1-4 27-16,2-3-24 15,5-4 4-15,5-7 3 0,13-1-8 16,17-15 46 0,19-18-43-16,16-11-4 0,8-14 15 15,1-5-15-15,-13 4-2 16,-14 5 0-16,-20 15 6 15,-19 13-7-15,-13 10 1 16,-10 12-10-16,-6 4-11 16,-8 4-142-16,-23 16-77 15,-14 2-52-15</inkml:trace>
  <inkml:trace contextRef="#ctx0" brushRef="#br0" timeOffset="99831.44">16372 11359 736 0,'0'0'42'0,"0"0"60"16,0 0-102-16,0 0 2 16,0 0-4-16,0 0-107 15,-36 27-31-15,9-3-84 16</inkml:trace>
  <inkml:trace contextRef="#ctx0" brushRef="#br0" timeOffset="104428.24">8878 10578 97 0,'0'0'84'0,"0"0"-37"16,0 0 7-16,0 0 36 0,0 0-68 15,0 0 3-15,0 0 29 16,-44-27-38-16,39 24 0 15,1 0 30-15,2 1-29 16,-1 2 9-16,3-1-24 16,-2 1 3-16,-1-3 8 15,0 3-9-15,0 0-4 16,-1 0 0-16,0 0 2 16,-2 0-4-16,1 0 2 15,2 0 0-15,0 0-1 16,2 0 6-16,1 0-5 15,0 0 0-15,0 0 1 16,0 0-6-16,0 0 5 0,0 0 0 16,0 0-3-16,0 0 9 15,0 0-5-15,0 0 9 16,0 0 0-16,0 0 22 16,6-4-29-16,10 0-2 15,4-1 23-15,2 1-20 16,-5 1 4-16,3 1-8 15,-5-1 4-15,-5 1-4 16,-5 2 0-16,-2-1 0 16,-1 1-1-16,-2 0 1 15,0 0-11-15,3 0-29 16,5 0-104-16,3 0 81 0,-2-4-193 16</inkml:trace>
  <inkml:trace contextRef="#ctx0" brushRef="#br0" timeOffset="104616.53">8960 10459 432 0,'0'0'133'0,"0"0"-59"16,0 0 12-16,0 0 2 15,0 0-41-15,0 0-16 16,0-2-31-16,0 2-77 15,0 0-88-15,0 2-99 16,0-2-101-16</inkml:trace>
  <inkml:trace contextRef="#ctx0" brushRef="#br0" timeOffset="112007.16">4973 13511 375 0,'0'0'98'0,"0"0"-39"0,0 0 5 16,0 0-15-16,0 0 8 15,0 0-26-15,0 0-16 16,21-64 38-16,-21 57-46 16,0 2 32-16,0 0-21 15,0-2-13-15,0 2 13 16,0-2-18-16,-1 1 0 15,-10 2-2-15,-4 0 2 16,-10 4-3-16,-11 0 0 16,-6 9 4-16,-5 15-8 15,2 5 7-15,8 6 0 16,11 5-8-16,14 8 8 0,12 3 0 16,12 5-1-16,22-1 4 15,11-8-8-15,12-9 5 16,15-18 0-16,16-17-11 15,16-3-1-15,7-30-45 16,5-18-136-16,-19-12-354 16</inkml:trace>
  <inkml:trace contextRef="#ctx0" brushRef="#br0" timeOffset="112456.4">5474 13251 757 0,'0'0'44'0,"0"0"46"15,0 0-78-15,0 0 7 16,0 0-29-16,-46 88 20 15,27-23-10-15,-2 4 5 16,2-3 3-16,5-10-3 16,5-13-5-16,3-10 0 15,3-11-11-15,3-11 11 0,0-5-13 16,0-6 6 0,0-3 7-16,3-20 6 0,8-8-6 15,2-2 0-15,-6 5 4 16,2 4-2-16,-1 12-2 15,-1 4 0-15,5 6 3 16,0 2-15-16,3 2 11 16,6 14 1-16,-2 5-4 15,-4 11 5-15,-2 5-1 16,-5 3 0-16,-2 3 2 16,3-4-11-16,3-10-22 15,5-9-92-15,3-13-90 16</inkml:trace>
  <inkml:trace contextRef="#ctx0" brushRef="#br0" timeOffset="112638.84">5841 13799 837 0,'0'0'72'0,"0"0"-8"15,0 0-64-15,0 0 9 16,0 0-9-16,0 0-49 16,51-64-12-16,-36 50-195 15</inkml:trace>
  <inkml:trace contextRef="#ctx0" brushRef="#br0" timeOffset="113505.29">6492 13551 482 0,'0'0'94'0,"0"0"12"15,0 0-30-15,0 0-42 16,0 0 36-16,0 0-67 15,27-33 1-15,-17 15 13 16,-1-3-13-16,-1-3 0 16,-1-5-4-16,-7 0 4 15,0-2-3-15,-5-1-1 16,-27 6-1-16,-10 3-7 16,-15 9-11-16,-3 9 2 15,1 5-12-15,8 0 23 16,12 11-11-16,12 9 17 15,11 11 0-15,7 7-8 16,7 12 16-16,2 7-2 0,2 4 11 16,22 3-12-16,12 0 26 15,10-3-28-15,2-8 5 16,-4-7 16-16,-14-12-22 16,-13-10 1-16,-10-7-3 15,-7-5 0-15,-7-4 6 16,-20 2-3-16,-10-4-3 15,-10-5 2-15,-13-1-2 16,-5 0-3-16,1-10-3 16,13-9 6-16,21-6-3 15,23-5 3-15,7-12-14 16,31-12-8-16,19-10-24 0,15-5 31 16,11-1 0-16,3 9 11 15,2 6-9-15,-2 11-16 16,-17 13 19-16,-15 14-21 15,-19 8-26-15,-23 9-49 16,-5 7-112-16,-35 18-40 16</inkml:trace>
  <inkml:trace contextRef="#ctx0" brushRef="#br0" timeOffset="113870.84">4638 14379 542 0,'0'0'85'16,"0"0"-63"-16,0 0-13 15,0 0 66-15,131 3 5 16,-52-3-25-16,31-3 6 16,25-5-42-16,20-1-6 15,18 1-4-15,6-2-2 0,-2-1-7 16,-11 5 0 0,-15-1-14-16,-10 1 7 0,-17-1-9 15,-24 2 2-15,-24 2 12 16,-35 0 0-16,-26 1-5 15,-15 2-53-15,-26 0-65 16,-31 0-74-16</inkml:trace>
  <inkml:trace contextRef="#ctx0" brushRef="#br0" timeOffset="114019.52">6387 14324 614 0,'0'0'169'0,"0"0"-147"0,0 0-22 16,0 0-105-16,0 0-192 15</inkml:trace>
  <inkml:trace contextRef="#ctx0" brushRef="#br0" timeOffset="115219.94">8168 13614 279 0,'0'0'280'0,"0"0"-173"16,0 0-6-16,69-100-66 0,-51 67 43 16,0-1-49-16,-5 0-11 15,-3 1 4-15,-4 2-20 16,-6-1 1-16,0 5-3 15,-1 1-17-15,-15 6 13 16,-4 8-39-16,-5 6-19 16,-4 6 32-16,-2 0-10 15,1 13 28-15,2 9 10 16,7 11 2-16,6 7 2 16,3 12 4-16,8 2-6 15,4 3 26-15,0 0-11 16,8 1 9-16,12 2-6 15,2-5-10-15,-1-6 15 0,-7-15-23 16,-5-10 0 0,-5-7 6-16,-4-4 0 0,0-2-6 15,-13-3 0-15,-14-2 3 16,-1-4-20-16,-7-2 4 16,2 0-42-16,7-11 20 15,9-3-59-15,15-1-32 16,2-3-189-16</inkml:trace>
  <inkml:trace contextRef="#ctx0" brushRef="#br0" timeOffset="115786.78">8674 13621 404 0,'0'0'336'15,"0"0"-213"-15,0 0-58 16,0 0-53-16,0 0 29 15,0 0-41-15,-44-28 0 16,33 42-4-16,2 8 9 16,1 7-9-16,5 2 4 15,3-2-24-15,0-3 22 16,12-9-41-16,18-14-2 16,13-3 26-16,11-31-34 15,13-18 6-15,3-9 24 16,-4-4 23-16,-11-2 4 0,-19 7 0 15,-17 6 39 1,-11 14 27-16,-8 11-11 0,0 11-2 16,-10 10-22-1,-4 5-20-15,-3 10-4 0,-5 24-11 16,1 14 0-16,-3 10-3 16,5 11 12-16,6 1-15 15,9 2 6-15,4-12-10 16,18-8 4-16,9-17-18 15,7-18-5-15,1-14 7 16,4-3 3-16,-2-27 17 16,-2-12-18-16,-9-8 20 15,-6 2-5-15,-8 9 11 16,-5 10-6-16,-6 9 27 0,-1 10-15 16,0 4 11-16,0 3-23 15,0 0 0-15,0 17-9 16,0 10 9-16,-3 10 0 15,2 3-2-15,1 4 8 16,0-3-12-16,10-10-23 16,19-6-82-16,11-11-38 15,11-14-225-15</inkml:trace>
  <inkml:trace contextRef="#ctx0" brushRef="#br0" timeOffset="117169.19">9604 13733 509 0,'0'0'121'0,"0"0"-121"15,0 0 0-15,0 0 2 16,0 0 33-16,0 0-12 16,64-37-16-16,-43 20-3 15,-2-3 33-15,-3-1-26 16,-7 3 13-16,-9-1-2 15,0 5-22-15,-25 5 5 16,-8 2-5-16,-9 7 0 16,-4 0 5-16,7 14-4 15,8 13-1-15,8 7 0 16,14 4 5-16,9 8-11 0,0 0 6 16,30-3-24-16,19-10 3 15,17-13-24-15,12-16 9 16,3-4 14-16,-1-17 10 15,-7-17 10-15,-8-12-6 16,-10-12 8-16,-11-1-3 16,-11 0 7-16,-14 4-5 15,-11 0 1-15,-8 1 0 16,0 6 8-16,-2 6 19 16,-3 10 37-16,2 12 66 15,2 13-76-15,1 5-27 16,0 2-27-16,0 6 1 0,4 16-12 15,13 14 11 1,-1 9 0-16,5 8-3 0,1 0 8 16,3-2-5-16,-2-5 0 15,1-9 0-15,-6-9-7 16,-8-11-4-16,-7-9-16 16,-3-5 24-16,0-3-17 15,-18 0 20-15,-14 0 1 16,-18 0 6-16,-8-3 2 15,2 3-9-15,7 1 0 16,13 21 24-16,12 5-24 16,6 2 0-16,5 4-2 15,10-1 7-15,3 0-16 16,16-7 2-16,24-5 9 0,17-10-4 16,13-10 5-16,6-2-1 15,-3-22 0-15,-4-12 7 16,-7-8-7-16,-12-5 0 15,-11-1 0-15,-14 7 11 16,-12 8-8-16,-12 9 4 16,-1 9 12-16,0 6-18 15,-1 7 15-15,-6 4-16 16,-2 4 0-16,-4 17-6 16,-1 11 6-16,6 2 0 15,7-1-1-15,1-4 1 16,7-5-12-16,18-10 6 15,9-9 6-15,2-5-8 0,8 0 8 16,-4-17 0 0,-4-9 0-16,-7 0 5 0,-10-4-2 15,-9 4-3-15,-7 1 0 16,-3 4 23-16,0 6-21 16,0 5 4-16,0 6-6 15,0 4 6-15,0 0-8 16,0 0 2-16,0 17 0 15,0 11-10-15,0 10 10 16,18 2 0-16,15-6 0 16,12-6 3-16,10-13-9 15,5-12 6-15,4-3 0 16,-4-15 0-16,-7-16 5 16,-8-9-5-16,-9-5 0 0,-15-5 4 15,-10 3-13-15,-9-1 9 16,-2 1 0-16,-24 5-5 15,-9 3 9-15,2 7-4 16,7 14 18-16,9 10-14 16,3 8 9-16,2 8-13 15,-5 22-1-15,-2 16-8 16,3 12 13-16,7 17-4 16,7 3 0-16,0-3-2 15,21-10-13-15,9-17 5 16,10-14 1-16,10-14 1 15,6-13 2-15,4-7 4 16,0 0-6-16,-8-19-5 0,-9-7 5 16,-15-7-1-1,-12-4 9-15,-13-2 8 0,-3 3-4 16,-3 6 0-16,-8 7 7 16,5 12-9-16,3 7 49 15,-1 4-51-15,4 0-7 16,-3 2 1-16,-2 17 4 15,2 10 2-15,2 2 0 16,1 1 0-16,0-1-9 16,9-6 9-16,5-4-32 15,5-4-25-15,0-12-117 16,0-5-151-16</inkml:trace>
  <inkml:trace contextRef="#ctx0" brushRef="#br0" timeOffset="117335.55">11565 13372 400 0,'0'0'483'15,"0"0"-475"-15,0 0-8 16,0 0-7-16,14 75-14 16,-3-25 5-16,5 4-89 15,2 0-33-15,6-5-62 16,-2-16-148-16</inkml:trace>
  <inkml:trace contextRef="#ctx0" brushRef="#br0" timeOffset="117734.61">11733 13726 336 0,'0'0'90'15,"0"0"40"-15,0 0-21 16,0 0-16-16,0 0-9 16,0 0-56-16,40 0-2 15,-11 0 4-15,11 0-17 16,9 0 8-16,9 0-17 15,4 0 3-15,-1 0 7 16,0 0-14-16,-3 0 0 16,2 0 6-16,-4-2 0 15,2-4-6-15,-4-3 0 0,-9-6 0 16,-10-6-11-16,-7-2 11 16,-9-6-23-16,-9-2 16 15,-8-1-23-15,-2 0 3 16,-12 3-29-16,-12 4 31 15,3 5 25-15,6 7 24 16,5 7 32-16,7 3-14 16,-2 3-36-16,-2 20-6 15,-9 20-4-15,-6 29 4 16,-7 22 3-16,-6 9-3 16,-2 9 0-16,0-6 4 15,3-9 1-15,4-13-10 0,1-16-17 16,4-14-80-1,0-17-37-15,7-21-156 16</inkml:trace>
  <inkml:trace contextRef="#ctx0" brushRef="#br0" timeOffset="118316.57">13210 13505 760 0,'0'0'24'0,"0"0"17"16,0 0-38-16,0 0-3 0,0 0 16 16,0 0 23-16,-85 80 0 15,56-27-39-15,6-1 6 16,3-5 2-16,8-12-6 15,3-11-2-15,6-15 4 16,2-9 1-16,-2 0 17 16,-2-12 13-16,4-20-30 15,-2-20-10-15,3-14-12 16,0-9-18-16,0-3-16 16,22 6-59-16,11 9-50 15,9 12 7-15,9 13 153 16,1 13 11-16,-7 16 40 15,-7 9 5-15,-15 4-2 0,-13 28-44 16,-10 9 9 0,-18 8-12-16,-19 4 7 0,-11-6 22 15,-3-7-34-15,1-9 15 16,2-6 13-16,5-8-12 16,7-5 18-16,12-3-35 15,12 0 6-15,8 2-12 16,4 6 5-16,7 4 0 15,20 2 2-15,13 3-1 16,15 1 15-16,7 1-16 16,8 1 1-16,-2 1 11 15,-2-2-12-15,-6-3-1 16,-8-3-21-16,-8-5-87 16,-9-8-38-16,-10-9-394 0</inkml:trace>
  <inkml:trace contextRef="#ctx0" brushRef="#br0" timeOffset="118833.33">13677 13827 781 0,'0'0'56'0,"0"0"-11"16,0 0-41-16,0 0 21 16,70-86-6-16,-53 61-17 15,-1 0 25-15,-5 2-24 16,-5-2 3-16,-4-3-1 0,-2 3 1 15,-11 3-11 1,-19 5 5-16,-9 7-1 0,-6 10-13 16,0 3 11-16,5 24-6 15,4 14-7-15,9 10-8 16,12 7 15-16,12 0-15 16,6-5-17-16,37-10 24 15,20-13-6-15,9-13 13 16,5-14 5-16,2-3 5 15,-1-14-7-15,-1-17-2 16,-8-7-5-16,-12-5 12 16,-14-8-28-16,-15-1 23 15,-14-1-2-15,-7 5-6 16,-4 9 14-16,0 12 2 0,-4 10 11 16,1 10 45-16,0 7-34 15,0 0-23-15,-2 23-1 16,-1 15 1-16,2 13 4 15,2 5-3-15,2 0 1 16,0-6 42-16,3-9-26 16,5-7 10-16,-5-8-3 15,-3-6-23-15,0-6 16 16,0-1-18-16,-15-2 0 16,-9-3-7-16,-9-3-48 15,2-5-86-15,1 0-119 16</inkml:trace>
  <inkml:trace contextRef="#ctx0" brushRef="#br0" timeOffset="119020.96">14506 13941 847 0,'0'0'72'15,"0"0"-72"-15,0 0 0 16,0 0 11-16,0 0-6 15,0 0 31-15,7 0-4 16,-7 0-32-16,0 0-2 16,-10 0-42-16,-4-7-124 15,4-6-208-15</inkml:trace>
  <inkml:trace contextRef="#ctx0" brushRef="#br0" timeOffset="119498.95">15153 13876 657 0,'0'0'126'0,"0"0"-59"15,0 0-37-15,0 0 50 16,0 0-38-16,0 0-25 0,0-17 4 15,0 0-17 1,-7-6-2-16,2-8-2 0,-1-10-5 16,-1-10-9-16,-1-5 7 15,0-2-30-15,-3 1 12 16,0 5-26-16,0 9-1 16,6 12-5-16,5 11 55 15,0 11-14-15,0 9 16 16,0 5-44-16,-5 22 37 15,-9 9 3-15,-7 7 4 16,-6 7 0-16,-3 2 4 16,2-1 23-16,3-5-21 15,2-10 15-15,7-6 9 16,4-10-17-16,7-3 1 0,5-4-14 16,2-9 0-16,29-4 16 15,27 0-12-15,35-11-4 16,32-12 0-16,26-2-44 15,16-5-71-15,2-9-48 16,-6-7-330-16</inkml:trace>
  <inkml:trace contextRef="#ctx0" brushRef="#br0" timeOffset="119866.6">16373 13408 181 0,'0'0'511'16,"0"0"-366"-16,0 0-60 0,0 0-29 15,0 0-50-15,0 0 8 16,-13-27-27-16,13 43 13 16,0 6 0-16,12 6-1 15,13-5 7-15,6-4-12 16,6-7-1-16,1-8 1 16,-10-4-13-16,-4 0 18 15,-9-12 1-15,-6-2-3 16,-7-3 12-16,-2 5-14 15,0-2 5-15,-20 6 0 16,-10 8-9-16,-10 0 9 16,-9 10 0-16,-5 18-5 15,3 14 10-15,2 16-11 0,4 11 6 16,12 0 0 0,22-11-13-16,11-12 11 0,45-15 2 15,19-7-6-15,10-9 6 16,8-10-14-16,-2-5-88 15,3-9-139-15</inkml:trace>
  <inkml:trace contextRef="#ctx0" brushRef="#br0" timeOffset="120747.55">16926 13785 482 0,'0'0'319'0,"0"0"-264"16,0 0-49-16,0 0-6 15,0 0-3-15,0 0-2 16,-86 84 5-16,49-45 0 15,9-4 0-15,12-7 0 16,16-10-3-16,0-6-3 16,23-9 12-16,14-3 0 15,10-4-1-15,6-19-3 0,-1-6 15 16,-7-5-17-16,-6 0 0 16,-14-4-1-16,-11-1-19 15,-14 0 14-15,0-2-24 16,-18 2-14-16,-4 9 26 15,0 5-22-15,5 13 29 16,6 7-13-16,6 5-81 16,5 0-31-16,16-3 66 15,21-1 70-15,14-1 99 16,1 1-33-16,-4 1-11 16,-5 0-6-16,-12-2-19 15,-10 4 4-15,-9-1-14 16,-9 0 0-16,-3 2 53 15,0-1-52-15,0 1-13 0,-15 0-8 16,-5 5 3 0,0 18-10-16,1 10 3 0,5 6 4 15,3 3 18-15,4 5-11 16,7 0 31-16,0-3-11 16,0-1-21-16,0-7 16 15,7-12-22-15,-4-5 0 16,-2-8 6-16,1-5-5 15,-2-3-1-15,0-3 0 16,0 0 7-16,0-6-9 16,-2-14 2-16,-9-4-41 15,5-1 34-15,6-1-32 16,2 2 9-16,25 0-12 16,10 1-58-16,17-3 43 0,8-1 21 15,5-5 36-15,6-6 15 16,-1-3 7-16,-2-3 1 15,-5-2 12-15,-12 2 2 16,-17 2 39-16,-15 5-32 16,-10 7 9-16,-11 9 28 15,0 9-51-15,0 6-15 16,0 6-15-16,-11 11-15 16,-19 30 11-16,-17 25-4 15,-14 21 8-15,2 9-11 0,14-4-24 16,23-21-8-16,22-18-10 15,5-17-19-15,20-17-30 16,-2-16-83-16</inkml:trace>
  <inkml:trace contextRef="#ctx0" brushRef="#br0" timeOffset="121197.47">17540 13626 746 0,'0'0'30'0,"0"0"-26"16,0 0 8-16,97-30-3 15,-62 26-5-15,0-3-4 16,-2 1 8-16,2-2-4 0,-3-2-4 16,-4-2 0-16,2 0-1 15,-2-3 1-15,2 1-23 16,0-3-36-16,1 3-22 15,1-1 56-15,-1 5-6 16,-3 1 31-16,-6 4 16 16,-11 3 0-16,-5 2 32 15,-6 0 6-15,0 0-40 16,0 3-3-16,0 17-11 16,0 19 0-16,-20 17 4 15,-15 8 0-15,-5 5-4 16,1-13 0-16,6-14 5 15,11-15 7-15,7-12-6 0,5-5-6 16,3-5 27-16,1 0-22 16,-1-2 1-16,3-1-6 15,-3 1 5-15,-2 0 1 16,-4-2-6-16,-2 3-12 16,-4 1-29-16,4-2-122 15,5-3-212-15</inkml:trace>
  <inkml:trace contextRef="#ctx0" brushRef="#br0" timeOffset="121391.18">18210 13908 900 0,'0'0'9'0,"0"0"-3"16,0 0 47-16,0 0-27 15,0 0-22-15,0 0-4 16,7 0-5-16,12 1-68 16,8-1-132-16,6 0-305 15</inkml:trace>
  <inkml:trace contextRef="#ctx0" brushRef="#br0" timeOffset="121565.31">18529 13888 805 0,'0'0'20'0,"0"0"-20"0,0 0-7 16,0 0 7-16,0 0 8 15,0 0-8-15,13 1-9 16,13 5-23-16,5-5-166 16,12-1-239-16</inkml:trace>
  <inkml:trace contextRef="#ctx0" brushRef="#br0" timeOffset="121728.54">19012 13861 716 0,'0'0'143'15,"0"0"-119"-15,0 0 9 16,0 0 40-16,0 0-34 0,0 0 3 16,0 0-42-16,0 0 10 15,0 0-26-15,0 0-14 16,-9 0-57-16,-9 11-16 15,-1-3-181-15</inkml:trace>
  <inkml:trace contextRef="#ctx0" brushRef="#br0" timeOffset="130406.41">5743 15183 513 0,'0'0'73'0,"0"0"62"16,0 0-69-16,0 0 4 0,0 0-54 15,0 0-10 1,0 0 4-16,-3 37-3 0,-12 17 15 16,-3 13 0-16,-3 11-12 15,-4 3 13-15,3-7-23 16,5-11 0-16,5-13 1 15,8-18 4-15,2-13-5 16,2-11 0-16,0-6 3 16,0-2 5-16,0-12-8 15,0-20 0-15,6-18-1 16,9-10-20-16,0-5 12 16,1-3-10-16,-1 4-18 15,5 1 11-15,0 8-38 16,6 9 13-16,2 12 45 0,0 12 6 15,-2 13 21-15,-2 9 7 16,3 5-23-16,-3 23 25 16,4 14-23-16,-3 6-7 15,1 6 16-15,-1-4-13 16,-1-9-3-16,-2-10 0 16,-4-11 6-16,-3-7-7 15,-5-9 1-15,-3-4 0 16,4 0 8-16,-3-20-8 15,-1-10-4-15,-4-5-16 16,-3-4-42-16,0 1 48 16,-6 1-51-16,-3 1 44 15,5 7 20-15,4 5 2 0,0 5 1 16,0 9 9 0,0 5-6-16,3 5 48 0,6 1-53 15,3 20 0-15,4 12 39 16,-2 9-8-16,0 6 1 15,-3 5-29-15,4 1 6 16,-3-1-6-16,-3-1-3 16,2-4-63-16,-1-12-55 15,-1-10-184-15</inkml:trace>
  <inkml:trace contextRef="#ctx0" brushRef="#br0" timeOffset="130805.48">6756 15361 727 0,'0'0'82'16,"0"0"-38"-16,0 0-11 16,-84-19-33-16,45 34 0 15,-4 11-2-15,1 8 9 16,5 4-5-16,10 5-2 15,12-1 1-15,11 2-15 16,4-5-15-16,15-10-16 16,19-11 3-16,12-14-30 15,8-4 28-15,7-14 3 16,6-18 3-16,-2-9 37 0,-5-1 2 16,-18 4 10-16,-15 6 88 15,-18 8 25-15,-9 9-26 16,0 3-49-16,-4 3-21 15,-7 6 0-15,-2 3-28 16,5 1 0-16,-1 22-4 16,3 11-14-16,2 8 9 15,4 8-16-15,7-4-43 16,17-9-12-16,12-17-153 16,3-19-255-16</inkml:trace>
  <inkml:trace contextRef="#ctx0" brushRef="#br0" timeOffset="131288.26">7218 15395 828 0,'0'0'27'16,"0"0"-23"-16,6 73-3 15,-3-32 29-15,-1 0-3 16,0-7-23-16,1-5 29 15,0-5-33-15,-1-3 0 16,1-8 6-16,-3-5-3 16,0-6 2-16,0-2-5 15,0 0-17-15,0-13 13 0,-3-18-83 16,3-10-37 0,0-5 69-16,0-7 12 0,4 0 43 15,12-3 13-15,10 1-11 16,7-2-4-16,3 4-17 15,-2 0-28-15,2 7 17 16,-2 6 30-16,-4 10 21 16,-6 10 44-16,-9 11 5 15,-6 6 35-15,-8 3-48 16,2 0-42-16,0 23-6 16,0 14 5-16,-3 18 13 15,0 15-11-15,0 8-10 16,-10 3 17-16,1-2-23 15,6-6 0-15,3-9-3 0,0-9 3 16,0-13-14-16,6-9-23 16,7-14-35-16,6-12-62 15,4-7-10-15,1-14-112 16</inkml:trace>
  <inkml:trace contextRef="#ctx0" brushRef="#br0" timeOffset="131520.94">7718 15419 643 0,'0'0'145'0,"0"0"0"16,0 0-66-16,0 0-72 16,0 0 6-16,0 0-26 15,0-41 0-15,-9 68 10 16,0 9-6-16,0 7 9 0,1 2-4 16,4-4-23-16,4-8-14 15,1-11 28-15,19-7-52 16,10-7 27-16,6-8 10 15,7 0-51-15,-1-11 61 16,-2-13-48-16,-2-2-49 16,-8-2-93-16</inkml:trace>
  <inkml:trace contextRef="#ctx0" brushRef="#br0" timeOffset="132037.76">8006 15545 636 0,'0'0'218'0,"0"0"-203"16,0 0-12-16,0 0 22 16,0 0-24-16,0 0 11 15,71-8-3-15,-32-6-6 16,-5-5 0-16,-4 2-3 16,-12-5 0-16,-9 2-1 15,-8 4 1-15,-1 0 0 16,-3 5 0-16,-20 6 3 15,-9 2-4-15,1 3 1 16,3 3 0-16,4 16 13 16,4 9-12-16,4 8-1 15,5 6 0-15,11 1 2 16,0-3-3-16,20-8 1 16,22-11 0-16,18-16-8 0,15-5 8 15,13-9-1-15,2-22-7 16,-2-13-6-16,-9-9-10 15,-18-6-1-15,-15-3 14 16,-13 1 1-16,-14 3-5 16,-14 1 15-16,-5-2 13 15,-22 5 32-15,-11 7 15 16,0 15-8-16,11 15 1 16,10 17-14-16,6 0-39 15,-3 34-13-15,-6 24 12 0,-1 23 1 16,-4 14-1-1,1 4 1-15,7-5 0 0,9-5-7 16,3-11-1-16,7-10-15 16,14-12-21-16,-1-18-54 15,-3-25-113-15,-3-13-442 16</inkml:trace>
  <inkml:trace contextRef="#ctx0" brushRef="#br0" timeOffset="132208.57">8723 15280 942 0,'0'0'30'0,"0"0"-13"0,0 0-13 15,92-30-4 1,-45 30 0-16,13 0-4 0,11 0 4 16,5 0-17-16,-3 0-19 15,-3 2-74-15,-9-2-201 16</inkml:trace>
  <inkml:trace contextRef="#ctx0" brushRef="#br0" timeOffset="132702.58">9846 15671 702 0,'0'0'40'15,"0"0"-3"1,0 0 46-16,0 0-21 0,0 0-48 16,0 0 43-16,-7 30 0 15,-5-45-24-15,-6-8-20 16,-5-6-12-16,-5-7-2 16,-2-5-13-16,-1-7-29 15,1-3 36-15,5 1-49 16,8-1-9-16,7 6-4 15,10 7-39-15,8 9 34 16,17 13 33-16,5 10 41 16,-11 6 9-16,-2 0 7 15,-9 13 7-15,-8 8 5 16,0 8 8-16,-11 8 20 16,-22 3-14-16,-5 5-28 0,-8-5 9 15,-6-1-23-15,0-4 0 16,-1-4 9-16,7-5-7 15,12-4-2-15,14-3 0 16,19-6 2-16,2-3-13 16,32-5 6-16,18-5 5 15,22 0-5-15,20-11 5 16,20-10-16-16,8-2-52 16,7-1-59-16,6-5-82 15,-2-3-112-15</inkml:trace>
  <inkml:trace contextRef="#ctx0" brushRef="#br0" timeOffset="132927.34">10704 15238 892 0,'0'0'102'0,"0"0"-52"15,0 0-34-15,0 0-15 16,0 0-1-16,0 0-2 15,-52 67 0-15,32-3 2 16,-7 8 3-16,2-4-3 16,1-7-15-16,9-13 9 15,7-10-41-15,8-13 15 16,0-8-7-16,2-14-88 0,12-3-141 16</inkml:trace>
  <inkml:trace contextRef="#ctx0" brushRef="#br0" timeOffset="133468.54">10698 15190 675 0,'0'0'15'0,"0"0"12"16,0 0 12-16,83 82 41 15,-59-42-1-15,0 3-54 16,0 4 6-16,-4 4-13 0,-3 4-16 15,-4-1 12-15,-11-3-14 16,-2-2 0-16,-7-7 2 16,-14-5-1-16,-6-5-2 15,2-8-12-15,-1-10-3 16,5-6 1-16,-4-8 13 16,6 0 2-16,-3-11 7 15,14-3-3-15,6 2 11 16,2-2-15-16,23 2-2 15,14 0-8-15,14-1-1 16,14 0-3-16,13 0 14 16,9-4-4-16,4-2 3 15,-7-5 1-15,-12-6 0 16,-14 1 4-16,-13-4 0 16,-14 3-4-16,-11 5 22 0,-13 5-20 15,-7 6 13-15,-5 4-15 16,-23 7 3-16,-12 3-4 15,-3 4 1-15,2 19 0 16,6 8-3-16,11 10 5 16,12 0-2-16,10 1 0 15,2-1 1-15,23-8-17 16,20-9 13-16,18-7 3 16,9-10 5-16,3-7-5 15,-4 0-18-15,-8-17-43 16,-13-12-138-16,-12-4-271 0</inkml:trace>
  <inkml:trace contextRef="#ctx0" brushRef="#br0" timeOffset="134967.24">11746 15516 853 0,'0'0'110'15,"0"0"-105"-15,0 0 2 16,0 0 11-16,23 89-17 15,-23-54-1-15,0-4 7 16,0-2-1-16,-3-8-6 16,1-7 0-16,1-8-18 0,-1-3 7 15,2-3-7 1,0 0 17-16,2-15-8 0,10-10-6 16,4-6 11-1,1-2-1-15,1 1-23 0,3 7 23 16,-2 9-9-16,0 11 14 15,-3 5-1-15,-4 0 3 16,-1 14-7-16,-1 5 5 16,-1 6 0-16,-3 0 7 15,0 0-7-15,-1-5 0 16,1-6 1-16,-3-6 6 16,0-5-8-16,1-3 1 0,4 0 0 15,5-14 19 1,1-4-19-16,0-2 0 0,0 0 5 15,-4 2 1-15,1 4-9 16,-4 6 3-16,-2 4 0 16,-1 4-7-16,2 0 7 15,4 9 0-15,5 8-6 16,8 6 12-16,7-2-10 16,10-4 4-16,17-5-13 15,12-10 2-15,12-2 0 16,4-2 7-16,-3-15 2 15,-9-4 4-15,-13-2 0 16,-19 1-1-16,-19-2 3 16,-16 3 45-16,-6 1-39 15,-11 3 15-15,-20 7 4 0,-11 7-26 16,-4 3-1 0,2 4-2-16,9 15 0 0,8 7-8 15,9 3 8-15,6 6-6 16,8 1 6-16,4-4-18 15,7-8 1-15,24-11-6 16,11-13 23-16,7 0-6 16,-1-7 14-16,-5-16-8 15,-9-5 6-15,-7-3-6 16,-8-2 20-16,-5 4-16 16,-11 4 3-16,-3 6 22 15,0 6-25-15,0 6-4 0,0 7 6 16,-1 0-6-1,-2 6-1-15,-2 15-12 0,0 6 13 16,3 5-8-16,2-1 8 16,0-3-7-16,18-10-4 15,12-9 3-15,9-6 4 16,7-3-1-16,3 0-14 16,0-12 13-16,-6-6-15 15,-7-4 10-15,-13 5 9 16,-9 6 4-16,-6 4 1 15,-5 5-3-15,-3 2 0 16,0 0-9-16,0 0 11 16,0 9-2-16,0 3 11 15,0 1-9-15,0-2-2 16,0-3-1-16,5-2 1 16,14-4 17-16,3-2-12 0,2 0-3 15,2 0 11-15,-6-8-12 16,-2-2 8-16,-5 0-9 15,-3 1 0-15,-2 5 21 16,-3 1-19-16,-4 3-2 16,4 0 0-16,1 0 2 15,6 14-7-15,6 4 5 16,7-2 0-16,9-3-8 16,11-5 9-16,6-8-1 15,9 0 0-15,1-5 3 16,0-16-11-16,2-11 2 0,-4-9 6 15,-2-5-13-15,-5-6 13 16,-10-1-5-16,-11 2 5 16,-8 2 0-16,-13 9 30 15,-1 11 15-15,-6 11-10 16,-3 11 4-16,0 7-39 16,0 0-4-16,0 17-1 15,0 17 5-15,-12 15-8 16,-9 12 8-16,-1 5 0 15,5-2-12-15,13-11 2 16,4-11 3-16,9-16 4 16,9-9 3-16,-1-10-7 15,-6-7 7-15,-2 0 0 0,0-14 16 16,-5-13-14 0,-3-7-2-16,-1-5 0 0,-11-1 4 15,-12 4-10-15,0 9 6 16,5 10 0-16,6 9 3 15,3 8-3-15,-6 0-2 16,-2 9 1-16,-3 12 2 16,-1 6-9-16,10 4 8 15,8-2 0-15,3-1-7 16,0-5 8-16,15-3-1 16,15-4 0-16,18-6-2 15,18-3-1-15,14-7-101 0,4-1-217 16</inkml:trace>
  <inkml:trace contextRef="#ctx0" brushRef="#br0" timeOffset="137997.74">15129 15288 877 0,'0'0'112'0,"0"0"-112"15,0 0-3-15,0 0-2 16,-80 117 10-16,22-52-1 16,-5 5-4-16,3-5 0 15,17-11 1-15,16-15 0 16,15-15-1-16,7-11 0 0,5-7 3 16,0-6 0-16,0 0-3 15,20-19 0-15,10-13-1 16,7-9 0-16,3-7-14 15,4-5-17-15,-1-3-31 16,1 2-14-16,2 10-37 16,-5 9 28-16,-5 16 77 15,-9 12 9-15,-10 7 22 16,-9 1-20-16,-5 20 4 16,-3 13 29-16,0 11-22 15,-3 8 8-15,-10 0 11 16,2 0-27-16,8-9 4 0,3-7 10 15,0-6 3-15,0-9 37 16,0-5-53-16,0-9-5 16,0-6 11-16,0-2-4 15,0 0-5-15,-7-8 12 16,-14-9-6-16,-4-5-18 16,-2-1-13-16,-1-1 6 15,4 1 7-15,3 2 11 16,3 3-2-16,7 3 0 15,5 3 0-15,6 3-16 16,0 4 16-16,13 2-33 16,14 3 14-16,11 0-1 15,11 0 16-15,5 0 0 16,4 0 8-16,-1 0 14 16,-6 0 5-16,-7 11 1 0,-5 1 15 15,-7 2-30-15,-6 2 4 16,-9-5-13-16,-2 0 7 15,-6-3-2-15,-3 0-5 16,-3-5 0-16,-3-2 1 16,0-1 5-16,0 0-2 15,0 0 7-15,3-12-7 16,5-5-1-16,3-5-3 16,5 3-18-16,4 2 12 15,1 5-10-15,-1 7 15 0,-5 5 0 16,0 0 2-1,-4 0-3-15,-1 0 2 0,2 9 0 16,1 3-3-16,4 1 6 16,-1-4-3-16,4-2 0 15,-2-3 2-15,0-2 1 16,-5-2-3-16,2 0 0 16,-2-5-7-16,5-8-3 15,3-1-24-15,2-3-26 16,0 2-1-16,-2 4 43 15,-4 4 0-15,-4 1 18 16,-8 4 8-16,-1 0 0 16,-4 2 54-16,2-1 30 15,-2 1-57-15,0 0 24 16,0 0-59-16,0 0 3 0,0 0-2 16,0 0 0-1,0 0-1-15,0 3 0 0,0 4 2 16,0-1-15-16,0-1 8 15,0-1 2-15,0-3 0 16,0-1 6-16,4 0-3 16,3 0 2-16,-2 0 2 15,-1 0 34-15,-1 0-29 16,-2 0 7-16,-1-4 10 16,0 2-21-16,0 0 8 15,0 0-13-15,0 2 7 16,0 0-11-16,0 0 4 0,0 0 0 15,0 0-6-15,0 0 9 16,0 0-5-16,0 0 2 16,0 0 0-16,0 0-2 15,0 0 2-15,0 0 0 16,0 0 4-16,0 0 3 16,0 0-5-16,0-2-2 15,0-1 6-15,-2 0-5 16,-4 0-1-16,3 1 0 15,-3 0-5-15,3 0 10 16,-1-1-7-16,-2-1 2 16,4-1 0-16,-3 2-5 15,1 1 5-15,1-1-2 16,-1 0-3-16,1 3 1 16,0 0 2-16,0 0 0 0,-3 0 2 15,-2 3-14-15,1 12 14 16,4 5 0-16,3 3-3 15,0 1 4-15,2 0-2 16,7-5 1-16,4-3-7 16,3-7-8-16,2-6 15 15,3-3 0-15,-2 0 2 16,-2-17 1-16,-1-3 3 16,-1-4-6-16,-2 4 3 15,-7 0-3-15,-4 4 0 0,-2 6 0 16,0 4-5-16,0 3 12 15,0 3-14-15,-5 0 1 16,-6 7 6-16,0 10-9 16,0 5 9-16,3 7 0 15,6-3-2-15,2-3 8 16,12-6-6-16,21-8 0 16,9-4 0-16,7-5 6 15,2 0-6-15,-1-22 0 16,-4-7 5-16,-2-6 1 15,-8-5-6-15,-6 1 0 16,-4-1 0-16,-11-2-3 16,-12-1 3-16,-3-1-8 15,-7-1 3-15,-11 8 10 16,-1 7 5-16,9 13 15 0,3 11-15 16,4 6-7-16,-4 2-3 15,-1 22-5-15,1 14-2 16,-1 11 13-16,5 6-9 15,3 0 3-15,3-3 0 16,12-5-4-16,7-6 4 16,5-7-2-16,3-9-2 15,3-8-18-15,-2-12 6 16,-2-5-15-16,-5 0-3 16,-2-18 25-16,-6-5-5 15,-4-5 14-15,-4-1 2 16,-6 4 2-16,1 4 6 0,-3 9 4 15,0 7 13-15,0 5 18 16,0 0-45-16,0 0-8 16,4 5 7-16,-1 14 1 15,0 2-6-15,1 1 6 16,2 0-18-16,6-1 9 16,4-9-9-16,10-4 7 15,2-8-1-15,2 0-38 16,-2-4 19-16,-1-12-2 15,-6-5 33-15,-5-4 1 16,-5 3 4-16,-4 2 20 16,-5 2 8-16,-2 4-1 15,0 4 16-15,0 4-3 0,0 6-22 16,0 7-23-16,-14 29 0 16,-15 22 0-16,-14 22 3 15,-5 21-2-15,-2 13 12 16,4-2-13-16,7-6 0 15,5-15 5-15,6-20-3 16,8-17-2-16,10-23 0 16,3-17 7-16,7-9-1 15,-3-5-5-15,0-11 29 16,-5-17 1-16,-1-14-31 16,-3-9 0-16,2-7-1 15,4-3-9-15,3 4-6 0,3 1-21 16,0 4-1-1,12 3 38-15,19 3-29 0,13 5 3 16,9 4 22-16,8 6-2 16,3 0 3-16,2 4 0 15,-1 1 3-15,-2-2-3 16,-3 4 3-16,-9 1 0 16,-8 4-1-16,-14 1 8 15,-10 4-14-15,-8 4 6 16,-6 3-3-16,-5 2-12 15,0 5 11-15,0 0 0 16,0 0 3-16,0 0-9 16,-2 15 7-16,-2 6-3 15,4 5 7-15,0 7-2 16,3 2 13-16,9 0-1 0,0 3 16 16,-8-4-13-1,-4-2 18-15,0-3-19 0,0-2-9 16,-19-2 22-16,-7-2-21 15,-4-4-4-15,0-6 6 16,0-7-1-16,1-6-5 16,8 0 0-16,3-9 0 15,8-7-11-15,8-5-7 16,2 0-8-16,3-3-3 16,18 4-22-16,6 1-21 15,10 1-21-15,5 1 56 16,4 0 31-16,1-1 12 0,-1 0 20 15,-7-2 45-15,-6 1-15 16,-10 1 11-16,-6 2-37 16,-2 5-9-16,-8 3 15 15,-4 3-36-15,-1 4 0 16,-2 1 0-16,0 0 5 16,0 0-12-16,0 13-4 15,-7 7 11-15,0 2-5 16,3-1 6-16,4-2-1 15,0-6 0-15,0-5 4 16,6-4-11-16,9-4 7 16,5 0 0-16,3-11 1 15,-2-10-1-15,1-7-8 0,0-3 1 16,1-2-10 0,2 0 16-16,0 4-19 0,1 9 20 15,-8 6-7-15,-8 9 16 16,-1 5-9-16,-2 0 0 15,0 19 8-15,-1 15-11 16,-6 7 3-16,0 5 0 16,0 1 9-16,-5-6-2 15,-3-9-5-15,-2-5 19 16,3-7-17-16,-1-6 19 16,4-6-23-16,0-5 0 15,-3-3 8-15,-3 0-2 16,-6-9-12-16,-5-13 6 15,-3-10-39-15,-3-7-9 0,2-7-160 16,-1-7-386-16</inkml:trace>
  <inkml:trace contextRef="#ctx0" brushRef="#br0" timeOffset="138176.55">17504 15241 936 0,'0'0'73'0,"0"0"-28"16,0 0-45-16,0 0-6 15,0 0-13-15,0 0-26 16,0 21 31-16,-6 2-95 0,-9-8-138 16</inkml:trace>
  <inkml:trace contextRef="#ctx0" brushRef="#br0" timeOffset="139399.8">3983 15425 566 0,'0'0'120'0,"0"0"4"16,-6-85-45-16,-6 70-14 15,6 3-36-15,0 10 8 16,1 2-37-16,-2 7 7 16,0 22-21-16,-4 16 14 15,8 11 0-15,3 4 0 16,0-2 0-16,15-8 0 15,6-10-1-15,9-16 3 16,12-18-1-16,11-8-1 16,22-34 0-16,19-21 15 15,21-15-15-15,10-10 9 0,6-5-9 16,-1 0 2 0,-9 7-4-16,-11 12 2 0,-13 12 0 15,-16 17-2-15,-21 14 7 16,-24 14-6-16,-21 9 1 15,-15 2-34-15,0 5 24 16,-25 22-37-16,-20 17 32 16,-16 13-38-16,-8-2-120 15,1-6-206-15</inkml:trace>
  <inkml:trace contextRef="#ctx0" brushRef="#br0" timeOffset="141477.21">5639 16479 164 0,'0'0'23'0,"0"0"-22"15,86 12 5-15,-29-6-3 16,23 1 7-16,22 1 95 15,21 3-21-15,17 0-17 16,14 2-9-16,10 2-23 16,18-1 10-16,15 0-32 15,18 0-6-15,18 0 25 16,17 2-22-16,13-2-4 16,13 1-6-16,1-2-16 0,3 1 12 15,-10 2-14 1,-12-3 18-16,-10 1 15 15,-20-2-5-15,-17 1 5 0,-20-2 14 16,-29-1-8-16,-19-1 14 16,-30-3-28-16,-29-4-7 15,-30 0 13-15,-24-1-11 16,-18-1-2-16,-12 0 27 16,0 0 28-16,0-1-50 15,-10-1-5-15,3 2-54 16,-6 0-55-16,-2 0-176 15</inkml:trace>
  <inkml:trace contextRef="#ctx0" brushRef="#br0" timeOffset="141979.35">11327 16680 204 0,'0'0'161'0,"0"0"-134"0,0 0 0 16,0 0-11-16,0 0-2 16,0 0 44-16,30 2-10 15,21-2 8-15,22 0 8 16,21-3-7-16,27-3 19 16,28-1-60-16,31-1 2 15,23-5-7-15,18 2-7 16,7 1-8-16,2 1 2 15,-5 4-21-15,-10-1 21 16,-15 2-32-16,-18-1 34 16,-26 1-7-16,-27-1 17 15,-28 0-4-15,-32-2 2 16,-27 1 8-16,-22 2 19 0,-14 1-18 16,-6 3 8-1,0 0-9-15,0 0-16 0,-7 0-10 16,-12 0-67-16,-5 9-37 15,1-3-109-15</inkml:trace>
  <inkml:trace contextRef="#ctx0" brushRef="#br0" timeOffset="142151.22">14395 16617 869 0,'0'0'41'0,"0"0"-9"16,0 0-32-16,0 0-61 16,0 0-40-16,0 0-76 15,2 20-265-15</inkml:trace>
  <inkml:trace contextRef="#ctx0" brushRef="#br0" timeOffset="161058.56">10435 15248 94 0,'0'0'103'16,"0"0"2"-16,0 0-26 0,0 0-25 15,0 0-24-15,0 0 12 16,0 0-24-16,0 0 31 16,-7-44-24-16,7 39 10 15,-2 2-11-15,2-1 47 16,0 2-58-16,0-1 14 15,0 0-9-15,0 2-10 16,0 1 11-16,-1-1-19 16,1 1 0-16,0 0 7 15,0 0-7-15,0 0 0 16,0 0 0-16,0 0 0 16,0 0-3-16,0 0-5 0,0 5 8 15,6 0 0 1,4 2 1-16,2 1-1 0,0-2 0 15,3 0 7-15,3-2-5 16,4-1-2-16,7-2 0 16,4-1 2-16,4 0-2 15,3 0-6-15,-4 3-21 16,-6 5-44-16,-17 4-29 16,-13 4-168-16</inkml:trace>
  <inkml:trace contextRef="#ctx0" brushRef="#br0" timeOffset="162014.14">10429 15741 421 0,'0'0'90'15,"0"0"-36"-15,0 0 23 16,0 0 7-16,0 0-57 16,0 0 32-16,-4-29-21 15,4 26-6-15,-2 3 17 16,2 0-39-16,0 0-5 15,-2 0 12-15,2 0-17 16,-1 0 0-16,1 0 0 0,0 0 4 16,0 10-11-1,0 2 7-15,1 2 0 0,12-1 0 16,4 4 2-16,7 1-2 16,8-1 0-16,2 3 1 15,4-2 2-15,-1 1-3 16,0-2-3-16,0-1-7 15,-5-2-7-15,-6-3-20 16,-6 1-18-16,-5-5-65 16,-11-6-44-16,-4-1-195 15</inkml:trace>
  <inkml:trace contextRef="#ctx0" brushRef="#br0" timeOffset="162211.25">10746 15894 631 0,'0'0'147'0,"0"0"-66"16,0 0-77-16,0 0-4 15,0 0-21-15,0 0-200 16,7-6-134-16</inkml:trace>
  <inkml:trace contextRef="#ctx0" brushRef="#br0" timeOffset="175427.66">18108 15648 334 0,'0'0'64'16,"0"0"-23"-16,0 0 26 16,0 0 35-16,0 0-24 15,0 0-35-15,0 0-18 16,0 0 2-16,70-43-14 15,-40 33-13-15,6 2 2 16,9-2 3-16,4 2-1 0,2 1-4 16,2 1 0-1,1 0 0-15,-1 4-4 0,-2-1-91 16,-5 1-58-16,-9-2-186 16</inkml:trace>
  <inkml:trace contextRef="#ctx0" brushRef="#br0" timeOffset="176078.07">19340 15263 644 0,'0'0'31'16,"0"0"19"-16,-85 16-3 15,64 20-24-15,1 12-10 16,0 13 38-16,-2 2-48 16,-1 0 6-16,5-5 10 15,2-8-9-15,2-13 11 16,6-14-17-16,5-12 0 15,1-9 26-15,2-2-12 16,0-23 27-16,2-22-45 16,15-17-9-16,6-13-8 0,-1-7-15 15,1-7-23-15,0 4 36 16,0 8-11-16,-2 9-25 16,1 14 55-16,0 17 15 15,1 14 42-15,-4 15-40 16,4 8-13-16,0 6-1 15,6 22-3-15,-6 8-1 16,0 9-1-16,-8 7 4 16,-12-3 1-16,-3-9-3 15,0-8 0-15,-12-12-5 16,0-8 13-16,0-3-8 16,-4-5 24-16,-3 0-17 0,-1-4 20 15,-1 0-17-15,1 0-9 16,10 0 25-16,4 0-22 15,5 5-5-15,1 7 1 16,0 9 0-16,0 10 5 16,12 7-5-16,7 6 0 15,8 2 4-15,3 0-2 16,7-3-4-16,2-4-17 16,4-9-26-16,-1-10-14 15,8-16-132-15,6-4-86 16</inkml:trace>
  <inkml:trace contextRef="#ctx0" brushRef="#br0" timeOffset="176482.41">19917 15475 857 0,'0'0'67'16,"0"0"15"-16,0 0-82 15,0 0 8-15,0 0 9 16,-56 115-17-16,44-68 0 15,4-6 1-15,4-7-1 16,2-14-3-16,2-11-23 16,0-9 18-16,6-12 8 15,17-27 0-15,3-18 0 16,4-10-3-16,-2-7-4 0,-8 1 3 16,-2 5 0-1,-6 8 4-15,1 9 5 0,1 10 0 16,4 10-2-16,-3 9 11 15,2 10-6-15,-3 7 10 16,1 5-18-16,0 8 0 16,9 23 11-16,1 17-8 15,2 15 5-15,1 9 5 16,3 4-13-16,-1 1 8 16,-4-2-8-16,-4-9 0 15,-9-7-6-15,-8-9-20 16,-5-14-23-16,0-10-18 15,0-18-98-15,-2-8-121 16</inkml:trace>
  <inkml:trace contextRef="#ctx0" brushRef="#br0" timeOffset="176678.69">19880 15487 869 0,'0'0'89'15,"0"0"-53"-15,0 0-36 16,0 0 0-16,127-3 4 16,-56 11 1-16,16-2-10 15,7-3 1-15,-3-3-54 16,-6 0-30-16,-13-4-156 16,-16-15-150-16</inkml:trace>
  <inkml:trace contextRef="#ctx0" brushRef="#br0" timeOffset="177245.29">18963 15115 392 0,'0'0'76'0,"0"0"39"15,0 0 2-15,0 0-36 16,0 0-2-16,0 0-27 16,-42-27-31-16,42 26-4 15,0-2-17-15,0 1 0 16,0-5 4-16,3-3-4 16,15-4-4-16,7-3 0 15,5 0-12-15,5 0 11 16,1 1-38-16,0 4-54 15,-5 6 26-15,-4 6-61 16,-14 0-24-16,-13 1-125 16</inkml:trace>
  <inkml:trace contextRef="#ctx0" brushRef="#br0" timeOffset="177758.43">18709 16099 599 0,'0'0'22'0,"0"0"-11"0,0 0 24 16,0 0 32-1,106 16 16-15,-19-12-53 0,20-2 11 16,17-2-14-16,7 0-24 16,-3 0 17-16,-4 0-20 15,-7-1 0-15,-12-1 10 16,-15 2-8-16,-20 0-4 15,-20 0 0-15,-27 2-35 16,-23 9-61-16,-13 1-144 16,-41-1-204-16</inkml:trace>
  <inkml:trace contextRef="#ctx0" brushRef="#br0" timeOffset="178008.26">18327 16269 641 0,'0'0'44'16,"0"0"-12"-16,0 0 27 16,0 0 1-16,129 48-39 15,-34-41 8-15,20-7 3 16,21 0-17-16,10 0 12 16,0-9-16-16,2-1-5 15,-5 2 13-15,-6 2-13 16,-7 1-6-16,-11 2 0 15,-14 0-13-15,-13-1-26 16,-11-6-77-16,-13-2-149 16</inkml:trace>
  <inkml:trace contextRef="#ctx0" brushRef="#br0" timeOffset="178177.12">20363 16233 547 0,'0'0'224'0,"0"0"-135"16,0 0-10-16,0 0 6 16,0 0-50-16,0 0-23 15,0 0-12-15,2 0-33 16,0 0-11-16,0-4-70 16,3-9-321-16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16T04:38:46.9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1844 13517 394 0,'0'0'58'0,"0"0"16"16,0 0-53-16,0 0 8 16,-27-72-2-16,21 62 2 15,0 0-19-15,3 3 15 16,-3 0-11-16,3 1-13 16,3 3 19-16,-3 2 14 15,2 1-24-15,-1 0 23 16,2 0-27-16,0 0 3 15,0 0-8-15,0 0 6 16,0 0-14-16,0 0 0 0,0 3-2 16,0 12 2-16,6 8 10 15,6 1-3-15,-1 1 0 16,0-4 3-16,0-2-6 16,1-5 3-16,1-1-8 15,4-5 2-15,1-3 0 16,8-5-2-16,7 0 8 15,5-23 0-15,8-14 7 16,1-7-7-16,1-4 0 16,-6 1 6-16,-9 7-5 15,-11 10-1-15,-10 11 10 16,-6 11-10-16,-6 6 1 0,1 2-1 16,-1 4-101-1,0 21 2-15,0 14 62 0,-3 9-121 16,-14 1-138-16</inkml:trace>
  <inkml:trace contextRef="#ctx0" brushRef="#br0" timeOffset="898.53">1857 14938 258 0,'0'0'17'0,"0"0"22"16,0 0-4-16,0 0 40 15,0 0-27-15,0 0-39 16,-3-2-2-16,3 5 0 0,0 11-6 16,0 6 34-1,0 5-19-15,0 2 7 0,2-1-19 16,4-1-3-16,1-3 9 15,1-3-9-15,2-7-1 16,-1-4 3-16,2-7-2 16,5-1 17-16,2 0-12 15,6-18 11-15,4-12 18 16,2-12-16-16,3-11 11 16,-2-4-6-16,-3 3-19 15,-5 11 12-15,-7 11-17 16,-4 16 2-16,-6 6-5 15,2 7-25-15,-5 3-46 0,-3 8-126 16,0 13-7 0</inkml:trace>
  <inkml:trace contextRef="#ctx0" brushRef="#br0" timeOffset="1072.4">2142 15041 501 0,'0'0'26'0,"0"0"28"16,0 0-52-16,0 0 46 15,0 0-2-15,0 0-46 0,0 22-89 16,0-1 16 0,-1-2-155-16</inkml:trace>
  <inkml:trace contextRef="#ctx0" brushRef="#br0" timeOffset="3802.59">11235 12472 236 0,'0'0'40'0,"0"0"46"16,0 0-11-16,0 0-39 0,0 0 5 15,0 0-11 1,0 0 21-16,-6-64-35 0,5 61 2 16,-3 1 11-16,3 2-16 15,-1-1 12-15,2 1-21 16,0 0 2-16,0 0-12 15,-1 0 1-15,-1 0-51 16,2 12 41-16,0 2-24 16,0-1 8-16,17-1-38 15,12-3-16-15,16-7-58 16</inkml:trace>
  <inkml:trace contextRef="#ctx0" brushRef="#br0" timeOffset="4349.82">13216 12260 162 0,'0'0'58'16,"0"0"33"-16,0 0-46 15,0 0 2-15,0 0 23 16,0 0-4-16,-60-23-42 15,54 19 14-15,0 1 6 16,3 1-25-16,2 2-19 0,-1 0 0 16,2 0-11-16,-1 0 4 15,-1 0-29-15,-1 0 29 16,2 7-21-16,1-1-2 16,0 3-9-16,0-1-65 15,9-2-27-15,7-5-18 16</inkml:trace>
  <inkml:trace contextRef="#ctx0" brushRef="#br0" timeOffset="5129.63">15428 12279 49 0,'0'0'33'16,"0"0"8"-16,0 0 64 0,0 0-50 15,0 0-27-15,0 0-28 16,-9 0 13-16,9 0 21 15,0 0 2-15,0 0-14 16,-2 0-22-16,1 0-1 16,-2 0 0-16,0 0-4 15,3 0 4-15,0 0-33 16,0 0 34-16,0 0-5 16,0 0-1-16,0-1 3 15,0-1 2-15,0-1-13 16,0 2 14-16,0 1 0 15,0-1 0-15,0 1-1 16,0 0 1-16,0 0 0 0,0 0 1 16,0 0 1-16,0 0-2 15,0 0 0-15,0 0 3 16,0 0-4-16,0 0 1 16,0 0-6-16,0 0-20 15,0 0-9-15,0 0 1 16,0 0-47-16,0 0 71 15,0 0-8-15,0 2-117 16</inkml:trace>
  <inkml:trace contextRef="#ctx0" brushRef="#br0" timeOffset="7665.65">13937 14908 220 0,'0'0'31'0,"0"0"-16"16,0 0-11-16,0 0 2 16,0 0 6-16,0 0 59 15,-13 1-4-15,12-1-33 16,-1 0 25-16,2 2-33 15,-1-2-1-15,1 1-25 0,0 3 0 16,3-1-58-16,19 3 5 16,12-5-91-16,18-1-111 15</inkml:trace>
  <inkml:trace contextRef="#ctx0" brushRef="#br0" timeOffset="7975.03">15965 14598 184 0,'0'0'90'0,"0"0"7"15,0 0-33-15,0 0-3 16,0 0-49-16,0 0-12 16,4-7-65-16,-4 12-1 15,0 6-17-15,0-2-104 16</inkml:trace>
  <inkml:trace contextRef="#ctx0" brushRef="#br0" timeOffset="8358.91">16070 14821 404 0,'0'0'23'0,"0"0"64"15,0 0-60-15,0 0-26 16,0 0-1-16,0 0-51 16,13-7 46-16,13 8-44 15,10-1-13-15,10 0-45 16,6 0-7-16</inkml:trace>
  <inkml:trace contextRef="#ctx0" brushRef="#br0" timeOffset="8791.94">18074 14601 243 0,'0'0'121'0,"0"0"-77"16,0 0-43-16,0 0-2 15,0 0-25-15,0 0 16 16,1-6 4-16,-1 6-1 16,0 1 6-16,0 1 1 15,0-2 0-15,0 0-2 16,-1 0 2-16,-4 1 0 15,-2 1 9-15,3-2-9 16,0 0 0-16,1 3-8 0,0 0-41 16,0 1-2-16,-1 0-100 15</inkml:trace>
  <inkml:trace contextRef="#ctx0" brushRef="#br0" timeOffset="14708.41">13929 13934 283 0,'0'0'80'0,"0"0"18"15,0 0-33-15,0 0-52 16,0 0 1-16,0 0-14 16,0 0-4-16,-2-20-10 15,2 27-2-15,0 5-8 16,5 5 1-16,6-2-91 16,5-3-25-16,10-9-73 15</inkml:trace>
  <inkml:trace contextRef="#ctx0" brushRef="#br0" timeOffset="15308.35">16051 13970 161 0,'0'0'42'0,"0"0"11"16,0 0 12-16,0 0-65 16,0 0-6-16,0 0-8 15,26 12-52-15,-7-7-52 0,0-5 44 16</inkml:trace>
  <inkml:trace contextRef="#ctx0" brushRef="#br0" timeOffset="23142.82">9742 11959 116 0,'0'0'57'0,"0"0"9"16,0 0-41-16,0 0 34 15,0 0-24-15,0 0 15 0,0 0-10 16,-12-15-30-1,12 13 10-15,-3-3-5 0,1 1-6 16,1-1 36-16,-1 0-43 16,1 3 11-16,-1-1-1 15,1 3-1-15,1-2 27 16,-2 2-22-16,0 0-12 16,0 0 9-16,2 0-13 15,-1 0-3-15,1 0 3 16,0 0-8-16,-3 0 7 15,1 7 1-15,-1 5 0 16,0 3-1-16,0 2 1 16,0 3 0-16,3 3-1 0,0 1 3 15,0 1-1-15,0-1-1 16,0-2 0-16,0-5-1 16,12-4 1-16,4-8-12 15,4-5 0-15,5 0 5 16,2-9-9-16,-3-8-12 15,0-3 28-15,-8-2 7 16,-3-2-3-16,-7 5 6 16,-6 1 46-16,0 3-28 15,0 0 31-15,-16 3-59 16,-6-1 3-16,-8 4-10 16,-2 1 7-16,-3 5 0 0,-1 3 0 15,6 0-11 1,5 0-37-16,16 6 8 0,9 4-36 15,0 2-6-15,9-3-88 16</inkml:trace>
  <inkml:trace contextRef="#ctx0" brushRef="#br0" timeOffset="24175.34">11890 11836 131 0,'0'0'36'16,"0"0"16"-16,0 0-15 15,0 0 22-15,0 0 2 16,0 0-41-16,4-11-16 16,-4 11 12-16,0 0-11 0,0 0-5 15,0 0 20 1,0 0-2-16,0 0-3 0,0 11 6 16,0 6 5-16,-1 7 2 15,-5 4-17-15,0 4-5 16,1 4 5-16,1-1-9 15,-2-1 4-15,6-3-6 16,0-6 0-16,0-3-4 16,10-5-55-16,4-8-36 15,0-9-84-15</inkml:trace>
  <inkml:trace contextRef="#ctx0" brushRef="#br0" timeOffset="25242.99">13842 11973 174 0,'0'0'77'15,"0"0"-48"-15,0 0 78 16,0 0-79-16,0 0 38 16,0 0-23-16,0 0-42 15,45-31 5-15,-30 29-6 16,4 2 1-16,0 0 8 15,3 0-5-15,-3 3-4 0,2 9 3 16,-6 2 1-16,-1 1-8 16,-4 6 3-16,-4-1 1 15,-6 1 7-15,0 1-6 16,0-2-1-16,-6 1 4 16,-7-4-4-16,-1-2 7 15,0-2-7-15,-1-5 1 16,3 0 7-16,3-6-8 15,5 1 0-15,3-3 15 16,1 0-3-16,0 0 20 0,0 0 5 16,0 0-6-1,13-5 14-15,11-10-45 0,3-2 0 16,5 1 1-16,3 1 3 16,-4 2-8-16,2 2-35 15,-3 4-39-15,-5-1-9 16,-10 2-201-16</inkml:trace>
  <inkml:trace contextRef="#ctx0" brushRef="#br0" timeOffset="25413.9">14158 12141 378 0,'0'0'142'0,"0"0"-59"0,0 0-44 16,0 0-39-16,0 0-35 16,0 0-33-16,0 46-69 15</inkml:trace>
  <inkml:trace contextRef="#ctx0" brushRef="#br0" timeOffset="27723.94">13744 13863 260 0,'0'0'83'15,"0"0"-19"-15,0 0-26 16,0 0 15-16,0 0-22 16,0 0-2-16,10-81 14 15,-7 68-22-15,4 3 3 0,3-1-14 16,6 1-7-16,0 2 12 16,4 5-15-16,-1 3 0 15,-5 0 6-15,-2 0-2 16,-2 14-6-16,-6 6 2 15,-4 5 0-15,0 5 6 16,-7 3-6-16,-11-2 0 16,-1 1 6-16,2-3-4 15,3-6-4-15,1-5-2 16,6-2 4-16,1-6-4 16,0-4 4-16,5-4 0 15,1 0-4-15,0-1 4 16,0-1-4-16,4 0-8 0,18 0 12 15,8-1 12-15,6-9-12 16,4-3 0-16,-1 0 0 16,-2 1 4-16,-1 2-5 15,-4 3 1-15,-4 2-14 16,-6 3 7-16,-3 2-68 16,-3 0-10-16,-5 0-146 15</inkml:trace>
  <inkml:trace contextRef="#ctx0" brushRef="#br0" timeOffset="28655.22">15769 13788 203 0,'0'0'154'16,"0"0"-35"-16,0 0-47 15,0 0-11-15,0 0 4 16,0 0-3-16,0 0-53 16,-43-64-6-16,58 51-3 15,6-1 6-15,-2 1-5 16,2 1-1-16,-2 3 0 0,-5 6 1 15,-1 3 0-15,-5 0-2 16,-2 3-8-16,-6 11-24 16,0 5 30-16,0 3-20 15,-3 6 6-15,-12 0 10 16,0-2-13-16,3 1 1 16,0-5 10-16,6-5 9 15,5-3-9-15,1-3 9 16,0 0-1-16,7-2-2 15,14-3 6-15,4 1 2 16,3-1-5-16,1 2 2 16,-5 0 0-16,-3 1-2 0,-8-2 0 15,-4 3-6 1,-4-2 5-16,-5-1-5 0,0 3 3 16,-2-1 3-16,-17 4 14 15,-6 2-14-15,-8 2 2 16,-6 3 5-16,-2 2-5 15,-5 3-4-15,3-1-40 16,8-3-130-16,13-5-105 16</inkml:trace>
  <inkml:trace contextRef="#ctx0" brushRef="#br0" timeOffset="29770.62">17853 13551 407 0,'0'0'74'16,"0"0"14"-16,0 0-29 0,0 0-13 15,0 0-11-15,0 0 44 16,0-42-71-16,0 42-1 16,-2 0-14-16,0 0 5 15,-1 8 0-15,-3 12 1 16,0 11 2-16,-2 4 3 15,-1 2-4-15,2-1 0 16,1-2 1-16,0-4 5 16,6-4-7-16,0-6 1 15,0-4-13-15,4-8 12 16,11-3-38-16,8-4 31 16,6-1-6-16,1 0-1 15,0-6-8-15,-5-4-2 0,-1 1-5 16,-6 3 27-16,-1 0-51 15,-2 3 16-15,-2-1-5 16,-1 1-19-16,-3 3-34 16,-2 0 38-16,-2 0-48 15,-1 0 43-15,-1 0 53 16,0 0 7-16,-3-3 3 16,0-1 31-16,0-3 71 15,0-1-52-15,0-1-20 16,-3 0 75-16,-3 1-46 15,0 0-13-15,2 2 10 16,1 3-4-16,1 3-2 0,1 0-49 16,1 0 9-1,-5 2-19-15,1 15 9 0,-5 8 0 16,3 6 7-16,-3 6-5 16,3 1 4-16,2 3-6 15,1-3 1-15,3-4 1 16,0-3-2-16,0-8-15 15,10-2-40-15,5-7-28 16,-2-11-104-16</inkml:trace>
  <inkml:trace contextRef="#ctx0" brushRef="#br0" timeOffset="29936.57">18090 14011 494 0,'0'0'62'0,"0"0"-33"15,0 0-20-15,0 0 27 16,0 0-13-16,0 0-18 16,-70 62-10-16,69-48-51 15,-1-5-102-15,2-7-208 16</inkml:trace>
  <inkml:trace contextRef="#ctx0" brushRef="#br0" timeOffset="40670.96">20471 13494 117 0,'0'0'18'0,"0"0"1"15,0 0-12-15,0 0 7 16,0 0-5-16,0 0 4 15,0 0 29-15,0 0-1 16,-51-30 32-16,50 28-2 16,-1 2-4-16,2 0-24 15,-1 0-19-15,1 0-9 16,0 0-13-16,0 0 2 16,0 0-6-16,0 0 2 0,0 0-1 15,0 0-7-15,0 0 10 16,9 2-2-16,5 6 3 15,1-1 1-15,3 4-2 16,0-1-2-16,5 2 2 16,3 1-2-16,4-1 1 15,6-1-1-15,0 0 0 16,2 1 4-16,3-3-7 16,0-1 3-16,4 0 0 15,3-6-8-15,0 0 13 16,4-2-5-16,-4 0 0 15,-2 0 0-15,-3 0 6 16,-1 0-6-16,-3-3 0 0,-5-1 0 16,-3-1 1-1,-5 1-1-15,-3-2 2 0,-1-1-1 16,-2 1-2-16,3-5 1 16,-1 3 0-16,2-1 5 15,5-2-5-15,-4 2-1 16,-2 0 0-16,-3-2-1 15,-5 0 0-15,-3 1 0 16,1 0 2-16,-4 2 0 16,0 0 0-16,0 1 0 15,-3-1 9-15,1 1-8 16,-2-2 16-16,4 1-3 16,-3-1-9-16,1 1 34 15,1-2-37-15,-2-2-2 0,1 0 13 16,-4-2-13-16,0 0 14 15,0-4-8-15,-3 1-5 16,0-2 19-16,0 1-18 16,0-2 2-16,0 2-3 15,0 1 4-15,0 1-3 16,0 3-2-16,-1-1 0 16,-5 4 4-16,0 0-1 15,-5 1-3-15,2-1 0 16,-4-1 5-16,-2 0-4 15,0-1-1-15,-3 1 0 16,2 1 1-16,-2 0-1 16,-1 0 0-16,-1 1 0 0,-1-1 7 15,0-2-12-15,3 2 5 16,1 0 0-16,4 0 0 16,0 3 3-16,3-2-3 15,-3 1 2-15,-1-1 1 16,-1 3 3-16,0 0-6 15,-3 3 0-15,0 0-4 16,-4 1 6-16,-1 2-2 16,1 0 0-16,1 0 4 15,1 0-6-15,0-1 2 16,1-2 0-16,-2 1-3 16,-3 1 6-16,0 1-3 0,-5 0 0 15,1 0 4 1,1 0-8-16,1 3 4 0,2 3 0 15,3-1-2-15,1 1 2 16,3 1 0-16,-1-2-2 16,3 2 7-16,-2 2-9 15,-2 2 4-15,-1 0 0 16,-2 1-3-16,-5 3 3 16,-1-2 0-16,0-2-1 15,2 0 6-15,3-2-5 16,3-2 0-16,1 0 0 15,1 0-4-15,1 2 4 16,1-3 0-16,3 3 0 16,2-1 6-16,1-1-9 0,2-1 3 15,4 2 0-15,-1-2-5 16,-1 1 6-16,2 0-1 16,-2-1 0-16,3 0 3 15,-2 1-5-15,1 1 2 16,-3 2 0-16,1 1-2 15,0 2 2-15,0 0 0 16,-1-2 0-16,3 0 4 16,-2-1-10-16,3-7-11 15,2 0-9-15,1-3 22 16,0 0-29-16,0 0 33 16,0 0 6-16,0 0-6 15,0 0 31-15,0 0 8 0,0 0-12 16,0 0 18-16,0 0-38 15,0-1-7-15,0-1 19 16,0 2-15-16,-2 0-8 16,-1 0-62-16,-6 0-79 15,-9 2-76-15</inkml:trace>
  <inkml:trace contextRef="#ctx0" brushRef="#br0" timeOffset="45371.58">5758 13711 64 0,'0'0'29'15,"0"0"35"-15,0 0-23 16,0 0 44-16,0 0-41 16,0 0-2-16,0 0-15 15,-21-71-6-15,16 64-15 16,1 3-5-16,-2-1 4 15,1 2 0-15,-1-1 0 16,-1 2-5-16,1 1 11 16,-1 1 13-16,1-2-7 0,-3 2-15 15,7 0 6-15,-1 0 30 16,3-3-12-16,-1 3-6 16,-1 0-1-16,2 0-16 15,0 0 0-15,0 0-3 16,0 0 1-16,0 0-6 15,0 0 5-15,0 0-6 16,0 0-1-16,12 6 8 16,8 2-1-16,2-2 0 15,9-1 1-15,5-1-4 16,10-4 3-16,12 0 0 0,11 0-2 16,9 0 6-16,6-9-3 15,5 1-1-15,3-1-1 16,2 1-11-16,0 1 12 15,-4 2-14-15,-7-2 11 16,-2 4 3-16,-5 3 0 16,-6 0 0-16,-9 0 2 15,-8 0-4-15,-3 0 2 16,-10 0 0-16,-4 0 7 16,-6 0-6-16,-6 0 2 15,-5 0-3-15,-4 0 4 16,-3 0-5-16,-6 2 1 15,-2 4 0-15,-2-3-3 16,-2 0 6-16,0-3-3 16,0 0 1-16,0 0-1 0,0 0 30 15,0 1-23-15,0 2-4 16,-2 2-2-16,-14 7 1 16,-5 4-4-16,-4 2-16 15,-2 4-39-15,-6-2-23 16,-6-3-175-16</inkml:trace>
  <inkml:trace contextRef="#ctx0" brushRef="#br0" timeOffset="45937.8">5903 13905 92 0,'0'0'78'16,"0"0"-43"-16,0 0-12 15,0 0 22-15,0 0 31 16,0 0-42-16,-7-20-23 16,10 15-7-16,16 0 15 15,6-1-4-15,9 1 25 16,6 2 9-16,7 0-30 15,9-1-6-15,10 1 6 16,17-2-10-16,8-2 18 16,4-2-19-16,1 1 0 15,-2-6-4-15,-1-1-1 16,-2 1-2-16,-5-4-1 0,-5 0 7 16,-11 1-8-1,-9 2 1-15,-10 3 0 0,-15 6-3 16,-14 2 3-16,-12 4-5 15,-8 0-16-15,-2 0-40 16,-2 2 42-16,-17 17 16 16,-9 1-24-16,2-2-39 15,4-4-79-15,7-10 12 16,7-4 7-16</inkml:trace>
  <inkml:trace contextRef="#ctx0" brushRef="#br0" timeOffset="46087.93">7162 13724 117 0,'0'0'68'16,"0"0"52"-16,0 0-12 16,0 0-23-16,0 0-27 0,0 0-38 15,0-34 1-15,-14 48-21 16,-4 12-2-16,-4 6-26 16,1-1-129-16,-6-8-222 15</inkml:trace>
  <inkml:trace contextRef="#ctx0" brushRef="#br0" timeOffset="52232.79">10456 13571 107 0,'0'0'52'0,"0"0"-8"15,0 0-9-15,0 0-13 16,0 0-2-16,0 0 18 16,0 0 21-16,0 0-33 15,-61-20 10-15,56 15 26 16,-3 3-34-16,3-1-1 15,2 1 0-15,2 2-20 16,-1 0 23-16,2 0-30 16,0 0 0-16,0 0-5 15,0 0-10-15,2 6 14 16,16 3-5-16,12-4 6 0,8 0 1 16,13-4-1-1,0-1 0-15,5 0 2 0,-2 0-1 16,-6 0-1-16,-7 0 0 15,-2 0 2-15,-7 0-6 16,-4 0 4-16,-7 0 0 16,-11 0-2-16,-4 0 4 15,-4 0-4-15,-2 0-6 16,0 0-1-16,0 6 3 16,-15 7 6-16,-6 6-9 15,-6 4-27-15,-1-1-83 16,7-3-111-16</inkml:trace>
  <inkml:trace contextRef="#ctx0" brushRef="#br0" timeOffset="53049.46">12318 13564 107 0,'0'0'52'16,"0"0"15"-16,0 0-5 16,0 0-6-16,0 0 4 15,0 0 38-15,-19 0-44 0,19 0-20 16,0 0-34-16,0 0-5 15,8 0 1-15,11 0 8 16,6 0-4-16,8 0 0 16,10 0 3-16,6 0-3 15,4-10 0-15,4 4 0 16,0 0-2-16,-5 1 2 16,-4-1-1-16,-5 0 1 15,-7 1 0-15,-11 0-8 16,-8 1 8-16,-11 2 0 15,-2 2-7-15,-4 0 4 16,0 0 1-16,-7 3-29 16,-14 13-53-16,-6 0-93 0</inkml:trace>
  <inkml:trace contextRef="#ctx0" brushRef="#br0" timeOffset="54014.54">14579 13612 143 0,'0'0'120'16,"0"0"-37"-16,0 0 11 0,0 0 4 16,0 0-30-16,0 0-9 15,-48-41 1-15,48 38-36 16,0 1 7-16,0 1-31 16,0 1-18-16,2 0 9 15,19 0-4-15,8 3 13 16,12 5 0-16,9-2 6 15,7-4-14-15,7-2 8 16,3 0 0-16,2 0-8 16,1-2 9-16,-3-5-1 15,0 0 0-15,-9 3 2 16,-12-1-3-16,-11 2 1 16,-17 1 0-16,-8 2-5 0,-8 0 5 15,-2 0-38 1,-9 10 6-16,-21 10 7 0,-13 8-53 15,-8-3-142-15</inkml:trace>
  <inkml:trace contextRef="#ctx0" brushRef="#br0" timeOffset="65884.88">11160 13604 105 0,'0'0'56'15,"0"0"-1"-15,0 0-10 0,0 0-1 16,0 0-15-16,0 0 11 15,0 0-32-15,-6-11 13 16,5 8 31-16,-1 0-35 16,2 0 3-16,-1 1 7 15,1 0-18-15,-2 2 35 16,2 0-22-16,0 0-10 16,-1 0-11-16,1 0-1 15,0 0 0-15,0 0-7 16,0 12 7-16,0 3 0 0,0 7 0 15,-3 7 0-15,-3 4 9 16,2 5-5-16,-3-1 0 16,3 2-4-16,-2-5 3 15,1-4-1-15,0-5-2 16,1-7 0-16,4-4-2 16,0-7-2-16,0-2-8 15,2-5-30-15,11 0-19 16,3-8-25-16,-2-8-135 15,-2 2 57-15</inkml:trace>
  <inkml:trace contextRef="#ctx0" brushRef="#br0" timeOffset="66467.79">11314 13621 264 0,'0'0'117'15,"0"0"-77"-15,0 0-26 16,0 0-12-16,0 0 2 16,0 0 7-16,-9 8 0 15,4 6 42-15,-1 1-43 16,1 4-1-16,2 1 10 15,1 4-19-15,2-1 12 16,0-1-12-16,0 3 2 16,3-4 6-16,10-4-8 15,4-4 0-15,5-6 6 16,4-7-5-16,3 0-1 0,2-10 0 16,-1-13-2-1,-4-5-4-15,-6-5 6 0,-6-1 0 16,-6 0 10-16,-7 2-7 15,-1 6 15-15,-1 1 5 16,-18 5-21-16,-4 4 18 16,-6 2-20-16,1 5 0 15,4 1 6-15,4 5-3 16,1 3-6-16,2 0-5 16,0 14-82-16,4 2 37 15,5-7-157-15</inkml:trace>
  <inkml:trace contextRef="#ctx0" brushRef="#br0" timeOffset="66624.57">11539 13583 201 0,'0'0'74'15,"0"0"-40"-15,0 0-5 16,0 0-20-16,-76 87-9 15,57-63-221-15</inkml:trace>
  <inkml:trace contextRef="#ctx0" brushRef="#br0" timeOffset="79171.32">12589 13684 89 0,'0'0'50'16,"0"0"-25"-16,0 0 15 16,0 0 13-16,0 0-34 15,0 0 23-15,0 0-16 16,-16-47-6-16,10 39 16 15,3 3-28-15,0-1 24 0,1 2-9 16,1 2-16 0,-1 2 29-16,2-3-28 0,-1 3-4 15,1 0 4-15,0 0-6 16,0 0-4-16,0 0 2 16,12 0 0-16,7 0-1 15,2 0 1-15,4 0 0 16,1 0 1-16,2 0 2 15,2 0-4-15,-3 0 1 16,-2 0-2-16,-6 0-12 16,-6 3 13-16,-4 5-1 15,-5 1-5-15,-4 5 11 16,0 2-4-16,-3 5 0 0,-9 3 0 16,-2 1 9-1,0-2-9-15,4 1 0 0,1-2 9 16,2-1-6-16,3-1-2 15,2-3-1-15,1-1 4 16,1-3-10-16,0-3 6 16,0-1-44-16,0-5-35 15,0-4-93-15</inkml:trace>
  <inkml:trace contextRef="#ctx0" brushRef="#br0" timeOffset="79396.43">12640 13819 82 0,'0'0'142'0,"0"0"-62"0,0 0-20 16,0 0-14-16,0 0 36 16,0 0-79-16,45-36-2 15,-15 25 24-15,3-2-25 16,-4 4 7-16,0 0-7 15,-5 3-7-15,1 6 4 16,-6 0-89-16,-7 0-74 16</inkml:trace>
  <inkml:trace contextRef="#ctx0" brushRef="#br0" timeOffset="79587.78">12955 13706 279 0,'0'0'135'15,"0"0"-83"-15,0 0-32 16,0 0-20-16,0 0-10 16,0 0-158-16,16-10-52 15</inkml:trace>
  <inkml:trace contextRef="#ctx0" brushRef="#br0" timeOffset="79948.93">13120 13585 256 0,'0'0'138'15,"0"0"-57"-15,0 0-68 16,0 0-2-16,0 0-8 15,0 0-3-15,-3 56 0 16,12-29 11-16,5-1-8 16,0 1 0-16,-1-4-3 15,-2-2 2-15,-5-3 1 16,-1-2-3-16,-5-3 0 0,0-3 0 16,0-2 4-1,-2 1-4-15,-8-2 0 0,-3-1 4 16,-1-2 10-16,-2-1-14 15,2-1 0-15,1 0 1 16,1-2 1-16,0 0-3 16,5 0 1-16,-1 1-22 15,2-1 2-15,1 2-83 16,-1-2-2-16,4 0 33 16,0 0-69-16</inkml:trace>
  <inkml:trace contextRef="#ctx0" brushRef="#br0" timeOffset="80168.5">13108 13629 167 0,'0'0'78'16,"0"0"24"-16,0 0-35 15,0 0-19-15,0 0 5 16,0 0-33-16,62-33-16 15,-43 33 5-15,0 0-9 16,-1 0-1-16,-2 4-17 16,-4 5-59-16,-4-3-54 15,-6 0-148-15</inkml:trace>
  <inkml:trace contextRef="#ctx0" brushRef="#br0" timeOffset="82739.25">14718 13766 113 0,'0'0'65'0,"0"0"7"0,0 0-55 15,0 0 25-15,0 0 7 16,0 0-28-16,0-55 14 16,3 50-29-16,4 0 2 15,3 0-2-15,3-2-5 16,3 2 11-16,-1-3-11 16,3 3 0-16,-1 1 18 15,-1-1-19-15,-2 3 6 0,-3 2 9 16,-1 0-13-1,-1 3 6-15,-3 16-8 0,-3 8 0 16,-3 4 7 0,0 5 0-16,-1 1-6 0,-8 0 4 15,0-4-3-15,0-4 4 16,6-5-6-16,1-5 0 16,1-4-1-16,1-5 1 15,-3-3-28-15,3-7-48 16,-3 0-65-16,-5 0-49 15</inkml:trace>
  <inkml:trace contextRef="#ctx0" brushRef="#br0" timeOffset="82935.63">14825 13866 144 0,'0'0'103'0,"0"0"-39"0,0 0 12 16,0 0-49-1,0 0-2-15,0 0 15 0,2-19-20 16,11 13-3-16,9 1-13 15,5-4-3-15,0 2 12 16,0-1-13-16,-1-1 0 16,-1 2-3-16,-3 2-34 15,-7 5-28-15,-11 0-127 16</inkml:trace>
  <inkml:trace contextRef="#ctx0" brushRef="#br0" timeOffset="83106.44">15073 13808 283 0,'0'0'113'0,"0"0"-76"16,0 0-25-16,0 0-12 15,0 0-6-15,0 0-91 16,52-12-207-16</inkml:trace>
  <inkml:trace contextRef="#ctx0" brushRef="#br0" timeOffset="83416.7">15268 13701 242 0,'0'0'134'0,"0"0"-48"16,0 0-28-16,0 0-4 15,0 0-54-15,0 0 0 16,0 26 11-16,4-1-10 16,2 3 15-16,4 2-16 15,-1-4 2-15,1-4 4 16,-3-4-5-16,-1-2-1 16,-4-3 3-16,-2-4 0 15,0 1 0-15,0-4-3 16,-9 0 0-16,-10-1 8 15,-3-3-8-15,-4-2-6 0,-3 0-13 16,2 0-32 0,4-4-48-16,8-9-113 0</inkml:trace>
  <inkml:trace contextRef="#ctx0" brushRef="#br0" timeOffset="83611.06">15301 13691 216 0,'0'0'67'0,"0"0"38"15,0 0-12-15,0 0-60 16,0 0 11-16,0 0-5 16,84-70-33-16,-61 70-1 0,0 0-5 15,2 5-39-15,-7 9-28 16,-8-8-187-16</inkml:trace>
  <inkml:trace contextRef="#ctx0" brushRef="#br0" timeOffset="102519.11">20408 14997 55 0,'0'0'34'0,"0"0"-34"15,0 0-1 1,0 0-1-16,0 0-58 0</inkml:trace>
  <inkml:trace contextRef="#ctx0" brushRef="#br0" timeOffset="103481.23">20408 14997 163 0,'-9'43'55'0,"9"-43"-15"0,0 0-35 16,-1 0-4-16,1 0-1 15,-2 0-7-15,1 0 7 16,-1 0-62-16,-4 5 62 15,2 4 2-15,-2-2-2 16,-2-3-13-16,2 0 8 16,2-3-4-16,-1 0 7 15,1-1-4-15,4 0 6 16,-2 0 4-16,1 0-3 16,-2 0-1-16,1 0 1 15,2 0 1-15,0 0 16 16,0 0-5-16,0 0-13 15,0 2 6-15,0-2-3 16,-2 0-3-16,2 0 10 0,0 0 11 16,0 0 11-16,0 0-13 15,0 0-12-15,0 0 6 16,0 0-8-16,0 0-4 16,0 0 9-16,8 0-7 15,3 0 0-15,2-2-3 16,1 0 0-16,5-1 3 15,-2-1-3-15,3 0 0 16,4 0 0-16,3-1 5 16,3-2-5-16,0 2 0 15,1-1 0-15,-1 0 2 0,0 1-2 16,2 0 0-16,0 1-1 16,-1 1 0-16,0-1-2 15,1 0-2-15,1-1-11 16,1 1 16-16,-1 0-13 15,0-1 13-15,-2 0 4 16,2 1 4-16,0 2-2 16,4-2-6-16,-1 2-3 15,-2-1-5-15,-4 2 2 16,-3-1 6-16,-5-1-6 16,-1 3 4-16,1-3 0 15,-1 2-12-15,-3-1 12 16,3-1 1-16,-3 1-1 0,1-2 2 15,0 1 9 1,0 1-8-16,3 2-1 0,2-3 0 16,-1 0 0-16,0 1-1 15,-1-1 4-15,-2 1-4 16,-1 0 1-16,1 0 0 16,-4-1 5-16,0 3-5 15,-2 0 0-15,-1 0 1 16,-6 0-1-16,0 0 0 15,-2 0 2-15,-2-3 0 16,-1 2 12-16,-1 1-3 16,-1-1 8-16,0 1 46 0,0 0-24 15,0 0 7 1,0 0-26-16,-3 0-18 0,-14 5-8 16,-9 8-40-16,0 1-73 15,0-1-64-15</inkml:trace>
  <inkml:trace contextRef="#ctx0" brushRef="#br0" timeOffset="107385.58">14321 14959 110 0,'0'0'39'0,"0"0"5"16,0 0-21 0,0 0-7-16,0 0 14 0,0 0-22 15,0-23 9-15,0 20 11 16,0-2-26-16,0-1 5 15,0 0 11-15,0 2-11 16,0 1 14-16,0 2-9 16,0 1 8-16,0 0-1 15,0 0-17-15,0 0-3 16,0 0 1-16,0 0 0 16,0 0-3-16,0 0 3 15,0 0 0-15,0 0 4 16,0 0-1-16,0 0-5 0,0 0 2 15,0 0 0 1,5 0-7-16,6 0 7 0,4 5 0 16,8 1-1-16,3-2 4 15,7 2-3-15,6 1 0 16,4-4 1-16,2 3-4 16,2-1 3-16,0 0 0 15,-1 1-3-15,-1-1 4 16,1 0-1-16,-1-1 0 15,0-3 1-15,0 0-2 16,-1-1 1-16,3 0 0 16,3 0-1-16,4 0 3 15,1 0-2-15,-2 0 0 16,-6 0 1-16,-5 0-4 0,-6 0 3 16,-2 2 0-16,1 1-1 15,-3-2 2-15,-1 0-1 16,-3-1 0-16,-5 0 2 15,-4 0-3-15,-6 0 1 16,-5 0 0-16,-3 0 1 16,-4 0 5-16,-1 0 4 15,0 0 37-15,0 0 1 16,0 0 12-16,-7-2-57 16,-9-1-1-16,3 1 12 15,-4 2-12-15,5 0-2 16,-2 0 0-16,5 6-11 15,2 6-30-15,-2 1-54 0,3-1-115 16</inkml:trace>
  <inkml:trace contextRef="#ctx0" brushRef="#br0" timeOffset="108797.21">16441 15045 126 0,'0'0'41'0,"0"0"-23"0,0 0-2 16,0 0 45-16,0 0-17 15,0 0 7-15,-20-11 1 16,20 9-5-16,0-1-4 16,3-1-39-16,14 1 0 15,6 1 4-15,8-1-4 16,9-2-4-16,12-2 1 15,7-1 3-15,7-1 8 16,3 0-12-16,2 3 0 16,-4 0 3-16,-1 1-3 15,1 4 0-15,-4-2 0 16,-5 0 5-16,-14 3-5 0,-15 0 0 16,-14 0 0-16,-9 0-2 15,-6 0 2-15,0 0 0 16,0 0-2-16,0 0 7 15,-14 3-6-15,-3 1 1 16,-1 1-16-16,7 1 16 16,2 0-33-16,3 3-61 15,2-2-55-15</inkml:trace>
  <inkml:trace contextRef="#ctx0" brushRef="#br0" timeOffset="115979.75">14321 15308 153 0,'0'0'46'16,"0"0"-2"-16,0 0-17 15,0 0 40-15,0 0-30 16,0 0-9-16,0 0 35 16,3-29-29-16,-3 29-7 15,0 0-17-15,0 0-4 16,0 0-12-16,0 0-2 16,0 0-7-16,0 12 8 15,0 2-59-15,0-4-87 16,0-3-65-16</inkml:trace>
  <inkml:trace contextRef="#ctx0" brushRef="#br0" timeOffset="116159.6">14567 15327 103 0,'0'0'13'0,"0"0"2"16,0 0 34-16,0 0-42 16,0 0-7-16,0 0-34 15</inkml:trace>
  <inkml:trace contextRef="#ctx0" brushRef="#br0" timeOffset="116340.14">14795 15342 198 0,'0'0'75'16,"0"0"-29"-16,0 0-46 15,0 0-83-15</inkml:trace>
  <inkml:trace contextRef="#ctx0" brushRef="#br0" timeOffset="116511.65">15065 15322 94 0,'0'0'162'0,"0"0"-162"16,0 0-171-16</inkml:trace>
  <inkml:trace contextRef="#ctx0" brushRef="#br0" timeOffset="121681.15">15169 15121 79 0,'0'0'119'0,"0"0"-80"15,0 0 10-15,0 0-15 16,0 0 1-16,0 0 2 16,17 0-16-16,-13-1 19 15,1-2-17-15,0-2-18 16,1 1 42-16,-2 2-30 15,2-1-9-15,0 0 8 16,0 0-9-16,1-1-7 16,5 1 0-16,0-1 0 0,4 0-1 15,-1-2 1 1,2-2 0-16,-2 1 2 0,3-3 3 16,-2 1-5-1,2-1 0-15,1-4 3 0,-2-3-3 16,4-1 0-16,-2 0 0 15,2-2-4-15,-1 0 6 16,0-3-4-16,0 3 2 16,-1-7 0-16,-4 1-5 15,0-3 5-15,-2-1 0 16,2-1-6-16,-2-1 6 16,-3 1 0-16,1 5-2 0,-5-1 6 15,-1 3-9 1,-4 1 5-16,3 4 0 0,-3-2 2 15,1 2-1-15,-2 2-2 16,0-3-1-16,0 3 2 16,0-2-2-16,0 0 2 15,-7 2 0-15,0-3 7 16,1-1-4-16,0 1-3 16,-1 1 2-16,-1 2 0 15,1 0 15-15,-1 2-17 16,-1 1 0-16,0 1 15 15,0 2-11-15,-2 1 2 16,-3 3 4-16,-4-1-9 16,0 4 8-16,0 1-9 15,-2 1 0-15,0-1-2 0,-1 1 4 16,0 0-2-16,0 0 0 16,0-1 7-16,-2 3-11 15,-4-2 4-15,0-1 0 16,-4 0-1-16,-2 0 3 15,2 1-2-15,-3-1 0 16,3 0 6-16,5 0-8 16,0 0 2-16,4 1 0 15,-1 2 2-15,3 0 3 16,-2 0-5-16,2 0 0 16,0 0 7-16,0 2-6 15,2 4-1-15,-2-2 0 0,1 1-1 16,-5 3 2-16,3-3-1 15,-6 2 0-15,-1 0 2 16,1-1-3-16,-2 1 1 16,4-3 0-16,2 1-1 15,5-3 3-15,4-2-2 16,-1 2 0-16,1-2 4 16,0 0-4-16,-7 1 0 15,-4 1 0-15,-1 2-4 16,-2 0 4-16,0 2 0 15,-2-3 0-15,0 4 5 16,-1-3-7-16,1-1 2 16,0 2 0-16,2 1-3 0,5-2 4 15,2 0-1 1,4-1 0-16,3 0 3 0,3 0-4 16,-3 1 1-16,4 0 0 15,-1 2-3-15,-1 0 6 16,0 2-3-16,-1 2 0 15,0 4 0-15,-1 1-2 16,0 2 2-16,-1 2 0 16,5-4-2-16,-2-2 2 15,2-3 0-15,1 0 0 16,1-3 4-16,2 1-6 16,-3-1 2-16,2 3 0 15,1 2-1-15,-3 2 2 16,0 3-1-16,1 2 0 0,1 4 3 15,2 2-4-15,1 3 1 16,3 1 0-16,1 3-2 16,0-2 2-16,8 2 0 15,7 1 0-15,5-2 2 16,-2-3 2-16,3-2-4 16,-4-2 0-16,1-2 1 15,0-1-1-15,-1-3 0 16,4 1-1-16,2-3 5 15,5-1-6-15,4-1 2 16,2-5 0-16,2 0 2 16,2-4-1-16,-3 1-1 15,-2-2 0-15,-5 0 7 0,-1-1-6 16,0 3-1-16,3-1 0 16,3 1 2-16,5 2-2 15,0-2 0-15,1 0 0 16,-3 1 5-16,-4-4-3 15,-2 2-2-15,0-2 0 16,-4-1-1-16,2-1 2 16,-3-1-1-16,0 0 0 15,-3 0 2-15,-2 0-2 16,1 0 0-16,1 0 0 16,1 0-1-16,1 0 1 15,1 0 0-15,-3 0-2 0,-1-1 4 16,-1-1-8-1,-1-1 6-15,-3-2 0 0,1 2-5 16,-4-1 7-16,-1 1-2 16,-3 1 0-16,-1-1 5 15,-1 2-7-15,0-2 2 16,-1 0 0-16,-1 0-2 16,-2-2 8-16,1 0-6 15,2 0 13-15,0 1-10 16,-3-1 14-16,0 4-17 15,-3 0 2-15,2 1-6 16,-2-2 4-16,0 2 0 16,1 0 0-16,-1 0 2 0,0 0 4 15,0 0-5 1,0 0 7-16,0-1 61 0,0-1-43 16,0-3-12-16,0 2-8 15,0 0-4-15,0-1 11 16,0 2-13-16,-1 2 0 15,-1 0 3-15,1 0-3 16,1 0 0-16,0-3-2 16,0 3 10-16,0 0-10 15,0 0 2-15,0 0 0 16,0-2-5-16,-2 2 6 16,1-2-1-16,-1 1 0 15,-3 1 7-15,4-2-11 16,1 2 4-16,0 0-30 0,-1 0 26 15,-6 0-53-15,0 0 8 16,-2 3 7-16,-1 8-38 16,3 1-12-16,-4-2-56 15,2-3-127-15</inkml:trace>
  <inkml:trace contextRef="#ctx0" brushRef="#br0" timeOffset="127793.4">16230 15040 176 0,'0'0'61'16,"0"0"13"-16,0 0-23 16,0 0-6-16,0 0-9 15,0 0 6-15,0 0-18 16,0-22-15-16,0 21 19 15,0-1 0-15,0-1-21 16,0 0 23-16,0 2-27 16,0 1-1-16,0 0-2 15,0 0-3-15,2 0 3 0,5 0 0 16,5 0 0-16,3 0 3 16,3 1-3-16,7 2 0 15,3 2-1-15,8 0 8 16,2 0-11-16,6-3 4 15,0 3 0-15,-4-2-1 16,3 0 1-16,-4-2-7 16,0-1 7-16,4 0-2 15,0 0 2-15,6 0 0 16,1-7 0-16,1 0-11 16,-1 0 11-16,-9-1 0 15,-2 1-1-15,2 0-2 0,-5 2 3 16,0-2 0-16,-5 0 2 15,-1 3-7-15,-2 0 5 16,-1 2 0-16,-2-1 0 16,2-1 6-16,1 1-7 15,-2-1 1-15,-1-1 0 16,-3 0 0-16,-2-2 0 16,-4-3 0-16,2 0-1 15,-2-1 6-15,1-2-5 16,0 2 0-16,0-2 0 15,0-3-4-15,2-1 4 16,-1-1-9-16,-4-1 6 16,-1-1 2-16,-4 3 1 0,4-5 0 15,1 0 1 1,-2-2 2-16,-1 3-3 0,-2 1 0 16,1 3 4-16,-1 3 1 15,2-1-4-15,0-1-1 16,0-3 0-16,-1 1-3 15,0 0 3-15,-5 1 0 16,-2 0-3-16,-3 1 8 16,0 1-3-16,0 1-2 15,-5 0 3-15,-8-2 1 16,1 1-4-16,-2-1 0 16,4-1 3-16,-3 1 1 0,2 2-2 15,-2-3-2 1,-1 4 2-16,-2-2 1 0,-2 2-3 15,-2 3 0-15,-1 0 3 16,-4 0 3-16,-2 1-8 16,0 1 2-16,-3 1 0 15,2 0 0-15,2 0 0 16,-1 1 0-16,1 0 2 16,5 3 1-16,-4-1-2 15,1 1-1-15,-1 1 0 16,5 0-1-16,-4 1 1 15,-2 1 0-15,-1-2 0 16,-3 2 2-16,-1 0-3 16,-2-2 1-16,-1 1 0 15,-1-1-1-15,1-1 1 0,0 0 0 16,0 1 0-16,-1-1 5 16,-1 0-6-16,3 0 1 15,1 1 0-15,2 2-2 16,0 0 2-16,0 0 0 15,-1 0-1-15,-4 0 5 16,3 0-4-16,0 0 0 16,4 2 1-16,0 0-1 15,0 0 0-15,4 3 0 16,0-2-2-16,7 2 5 16,1 0-4-16,5 0 1 15,-2 4 0-15,1-2-5 0,-3 6 5 16,-1-4 0-16,-4 4-2 15,-1-1 7-15,-6 2-5 16,-1 0 0-16,0 0 1 16,4-1-4-16,6-3 3 15,3 2 0-15,2-2-2 16,1-1 7-16,1 3-5 16,2-1 0-16,1 1 1 15,3 2-2-15,2 3 1 16,-2 5 0-16,2 1 9 15,-1 7-8-15,2-1 9 16,-2-1-10-16,3-1 4 16,1 2 4-16,0-2-8 0,0 1 0 15,0 2 4 1,1-2 0-16,5 0-4 0,0-2 0 16,-2-1 0-16,3-3 3 15,-4-5-3-15,5 0 0 16,-2-3 1-16,2-2 4 15,2 3-3-15,4-1-2 16,-1 3 0-16,3-5 3 16,-1 2-3-16,3-1 0 15,1-3 1-15,1-2 2 16,2 0-3-16,4-2 0 16,2-2 6-16,2-1-9 15,3-2 3-15,-2 1 0 0,4-2 1 16,2 1 3-16,-1 1-3 15,-6-1-1-15,-5 1 0 16,-4-2 0-16,-6 0 0 16,-2 0 0-16,-1 0-5 15,-3 0 11-15,1 0-6 16,-1 0 0-16,-4 0 0 16,1 0 3-16,-4 0-3 15,-2 0 0-15,0 0 20 16,0 0-12-16,0 0 5 15,0 0-13-15,-2 0-17 16,-9 0 1-16,1 0-26 16,-2 8-40-16,3-2-21 15,1-3-145-15</inkml:trace>
  <inkml:trace contextRef="#ctx0" brushRef="#br0" timeOffset="136367.83">21989 12839 244 0,'0'0'5'0,"0"0"31"15,0 0 18-15,0 0-35 16,0 0-14-16,0 0 14 16,33-74-19-16,-22 64 3 15,-1 4 14-15,-3 0-3 16,-1 1 11-16,0 2-3 16,5 0-18-16,2 3 17 15,8 0-21-15,9 0 0 0,4 9 5 16,0 5-3-16,-2 6-2 15,-2 4 0-15,-7 2 0 16,-4 4-4-16,-6 4 4 16,-9 4 0-16,-4 3-6 15,-6 5 12-15,-26 2-2 16,-15 6 8-16,-9 4-8 16,-5 5 30-16,-4 4-30 15,6 1 1-15,5 7 7 16,9 4-10-16,10 2 6 15,12-4-8-15,9-6 0 16,9-9 1-16,5-4-1 16,0-9 0-16,14-8-5 15,7-8 9-15,-1-10-6 16,2-7 2-16,0-3 0 0,0-7 5 16,3 0-5-16,0-2 0 15,2 1 8-15,-2 5-5 16,-1 2-3-16,-4 3 0 15,-4 3 0-15,3 3 0 16,1 3 0-16,-3 3 0 16,-1 4-2-16,-3-2 6 15,-3 3-3-15,-2 2-1 16,-1 3 0-16,1 3-1 16,-2 3 1-16,0 0 0 0,0 3-2 15,1 0 9 1,1 1-7-16,-1 1 0 0,-1 0 0 15,0-4 10-15,0-1-7 16,-5-6-3-16,2-4 7 16,-3-4-2-16,0-1-3 15,0-5-2-15,0-3 0 16,0-4 0-16,0-2 0 16,0-1-1-16,0-3-1 15,0-2-22-15,0-4-19 16,0-3-26-16,0-1 59 15,0 0 4-15,0 0 9 16,5-8-3-16,0-1 53 16,-1 1-6-16,-1 0 37 15,-3 4-10-15,2-4-43 0,-2 2 27 16,0 3-37-16,1 0-14 16,-1 3-3-16,2 0-4 15,-1 0-40-15,-1 2-53 16,0 8-1-16,0-6-42 15</inkml:trace>
  <inkml:trace contextRef="#ctx0" brushRef="#br0" timeOffset="138859.33">21903 13294 80 0,'0'0'26'16,"0"0"29"-16,0 0-30 16,0 0-6-16,0 0 2 15,0 0-17-15,-9-11 27 16,7 11-6-16,1 0-22 16,-5 0-3-16,4 4-10 15,-2 6-15-15,-1 2-17 16,2-4-61-16</inkml:trace>
  <inkml:trace contextRef="#ctx0" brushRef="#br0" timeOffset="141530.33">21640 14760 3 0,'0'0'104'0,"0"0"-82"0,0 0-20 16,0 0 9-16,0 0 1 15,0 0-11-15,-6 0 7 16,3 0-8-16,2 0 1 15,1 0 39-15,0 0 6 16,0 0-3-16,0 0-9 16,0 0-3-16,0 0-4 15,0 0-16-15,-2 0-11 16,2 0 19-16,-1 0-18 16,1 0-1-16,0 0 4 0,0 0-2 15,0 0 0 1,0 0-2-16,0 0 0 0,0 0-10 15,-2 0 2-15,2 0-6 16,0 0 12-16,-1 0 4 16,1 0-4-16,-2 0 2 15,1 0 0-15,1 0-5 16,0 0 8-16,0 0-3 16,0 0 0-16,0 0 3 15,0 0-6-15,-2 0 3 16,-2 1 0-16,1 2-7 15,0 1-5-15,1 1-18 16,1-1-16-16,1 2-12 16,0-3-45-16</inkml:trace>
  <inkml:trace contextRef="#ctx0" brushRef="#br0" timeOffset="144976.46">20450 16414 180 0,'0'0'96'0,"0"0"-21"16,0 0-61-16,0 0 30 15,0 0-13-15,0 0-5 16,0 0-16-16,-11-42 5 16,11 35 21-16,0 0 10 15,0 1-39-15,0 3 56 16,0 1-60-16,0 1 2 15,0 1-5-15,0 0-7 16,0 1-14-16,1 13 15 16,9 0 6-16,3 3 0 15,2 2 0-15,4-2 0 16,4 0-2-16,6-4 7 0,6-2-10 16,4-4 5-16,4-3-6 15,6-4-6-15,2 0 11 16,0 0-9-16,-1-1 7 15,-3-8 6-15,-1 0-1 16,-7 1-2-16,-6 4 0 16,-3 0 7-16,-4 4-7 15,1 0 0-15,-2 0 0 16,2 0 6-16,2 0-7 16,-1-2 1-16,5 0 0 15,3-3 0-15,4-5 0 16,4 0 0-16,5-4-3 0,6-1 6 15,0-3-2-15,0-1-1 16,-3-2 2-16,-6 3 1 16,-5 1-3-16,-6 0 0 15,-5 1 5-15,-4 2-2 16,-2 0 4-16,-5 1-7 16,-1-1 6-16,3-1-2 15,-2 1-4-15,-1-1 0 16,0 1-2-16,-5-1 5 15,2 2-6-15,-6 0 3 16,-1 2 0-16,-5-1 7 16,2 3 0-16,-2-4-5 15,2 0 20-15,-1 2-22 0,1-1 11 16,0-4-11-16,-2 4 1 16,-3-3 10-16,0 1-2 15,0 0-9-15,0 0 22 16,-2 0-9-16,-9 1 2 15,-1 0-15-15,-4 3 3 16,1-4 5-16,-4-1-8 16,1-2 0-16,-2-1 2 15,0 1 3-15,-1 0-8 16,-2 2 3-16,-1 3 0 16,-1 1-2-16,-2 1 2 15,1 0-2-15,-1 0-2 0,3 0 8 16,-3 2-2-16,3-4-2 15,0 3 0-15,-3-3-2 16,-3 3 2-16,-1-2 0 16,0 2 0-16,-2 1 7 15,3-3-13-15,-1 3 6 16,0 1 0-16,-2 0-4 16,0 1 4-16,0 2 0 15,-1 0-3-15,5 1 9 16,1 2-9-16,1-2 3 15,2 3 0-15,1 0-1 16,4 0 1-16,-2 0 0 16,0 0-3-16,-3 0 8 0,3 0-8 15,-3 3 3 1,0 2 0-16,0 2-8 0,-1-1 8 16,5-2 0-16,2 0-5 15,7-3 9-15,-1 1-4 16,1-1 0-16,4 1 0 15,-2 0-2-15,1 1 2 16,-3-1-4-16,0 2-5 16,-2 0 12-16,0 3-5 15,-1-2 2-15,-2 0 0 16,2 1-7-16,-2 0 7 16,-1-2 0-16,0 0-6 0,-4 0 13 15,5 1-9 1,-3-1 2-16,1-1 0 0,3-2-2 15,-4 2 2-15,4 0 0 16,0-1-1-16,5 1 6 16,-1 0-10-16,2-2 5 15,2 2 0-15,-2 0-3 16,1 1 3-16,0 2 0 16,-4-2 0-16,1 5 4 15,-3-2-4-15,-3 3 0 16,-3 0 1-16,0 2-2 15,2 0 1-15,-2 1 0 16,3 0-5-16,0 3 9 16,3-3-4-16,3 0 0 15,1 0 0-15,4 1-7 0,1 5 7 16,0 1 0-16,-1 5-4 16,-1 3 8-16,-4 5-4 15,3 1 0-15,5 0 1 16,2 0-4-16,2 2 3 15,0-1 0-15,14 1-2 16,4 0 4-16,3 0-2 16,2-2 0-16,0 1 3 15,1-4-6-15,-6-3 3 16,3-3 0-16,1-5-5 16,-1-6 5-16,6-4-1 15,1-4-16-15,7-5 17 0,3-1-2 16,2 0 2-16,1 0-1 15,-3-3-4-15,-2-2-1 16,-6 0 5-16,-2 3 0 16,-7 0 2-16,-4 2 0 15,-7 0-1-15,-1 0 0 16,-3 0 2-16,-3 0 2 16,0 0-5-16,-3 0 1 15,0 0 0-15,0 0 4 16,0 0-1-16,0 0-3 15,0 0 19-15,0 0-13 16,0 0 7-16,0 0-11 16,0-1 7-16,0 1 0 0,0-2-9 15,0 2 0 1,0 0-5-16,0 0-28 0,0 0 3 16,0 0-66-16,0 0-6 15,-8 0 19-15,1 0-112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16T04:42:20.2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2186 9431 148 0,'0'0'297'0,"0"0"-193"15,0 0-49-15,0 0 13 0,0 0-10 16,0 0-21-16,0 0-12 16,-54-58 2-16,45 53 23 15,6 0-46-15,-2 0 14 16,1 3 13-16,2-1-27 15,1 3 17-15,1 0-21 16,0 0 2-16,0 0-4 16,0 0 2-16,-2 7-12 15,-1 15 2-15,-1 15 10 16,0 11 2-16,1 8-2 16,3 6 0-16,0-1-5 0,0-6 5 15,5-10-21 1,9-12 9-16,7-15-23 0,0-12 21 15,7-6 3-15,2-18-7 16,4-17 10-16,0-8 7 16,-11-8 1-16,-1 0 7 15,-7 0-5-15,-8 6 43 16,-7 8 1-16,0 0-32 16,-10 8 41-16,-14 9-41 15,-8 7 5-15,-7 10-19 16,-5 3-2-16,1 0-2 15,9 8-1-15,13 3-3 16,9 2 1-16,9 3-26 0,3 4-11 16,0 4 25-1,11 6-49-15,14 1-40 0,12-7-69 16</inkml:trace>
  <inkml:trace contextRef="#ctx0" brushRef="#br0" timeOffset="255.41">2616 9539 620 0,'0'0'122'15,"0"0"-87"-15,0 0-34 0,0 0 2 16,0 0-3-16,0 0 4 15,33-10 3-15,3-4-7 16,3-3 0-16,1 0-4 16,5-4-19-16,-3 1-28 15,4 0-34-15,0-1-56 16,-1-3-109-16</inkml:trace>
  <inkml:trace contextRef="#ctx0" brushRef="#br0" timeOffset="530.34">3071 9140 185 0,'0'0'542'16,"0"0"-361"-16,0 0-121 15,0 0 1-15,0 0-40 16,0 0-16-16,-14-22-10 15,14 25 0-15,0 23-6 16,7 17 7-16,6 16 8 16,-2 11-8-16,-5 0 2 15,1-6-28-15,-2-14 23 16,1-9-25-16,0-9-15 16,1-7 5-16,0-7-70 0,-6-10-99 15</inkml:trace>
  <inkml:trace contextRef="#ctx0" brushRef="#br0" timeOffset="731.27">3185 9559 709 0,'0'0'161'0,"0"0"-86"15,0 0-17-15,0 0-32 16,0 0-9-16,0 0-17 15,-15 0-9-15,15 0-25 0,0 0-60 16,0 0-155 0,0 0-132-16</inkml:trace>
  <inkml:trace contextRef="#ctx0" brushRef="#br0" timeOffset="9389.47">6777 4833 198 0,'0'0'30'15,"0"0"29"-15,0 0 55 16,0 0-69-16,0 0-35 16,0 0 41-16,0 0-23 15,0-16-10-15,0 16-1 16,0 0 0-16,0-1 6 15,0 1-15-15,0 0-6 16,0 0 10-16,0-2-9 16,0 1-2-16,0-1 4 0,0 0-3 15,0-1 10-15,0-1-12 16,0-1 0-16,0 0 7 16,0 1-4-16,0 1-1 15,0-2 17-15,0 3-9 16,0 1 17-16,0-2-20 15,0 3 3-15,0 0 13 16,0 0-22-16,-1 0 7 16,1 0-2-16,0 0-5 15,-1 0 15-15,1 0-16 16,-2 0 0-16,2 0 7 16,0 0-7-16,0 0-2 15,0 0-7-15,0 8-34 0,0 14 25 16,0 5 14-16,0 7 4 15,0 4 8-15,-1 1-8 16,-6 3 11-16,1-4-11 16,1-1 5-16,-2-4-2 15,2-6-3-15,1-3 0 16,4-5 3-16,-2-6-1 16,2-3-2-16,-1-2 0 15,1-5 5-15,0 0-5 16,0-1 0-16,0 0 0 15,0-1 1-15,0 0-1 16,0-1 0-16,0 0 0 0,0 2-16 16,0 1-18-16,0-2-55 15,0-1 8-15,0 0-136 16,15-12-57-16</inkml:trace>
  <inkml:trace contextRef="#ctx0" brushRef="#br0" timeOffset="9681.8">6893 5042 337 0,'0'0'332'0,"0"0"-241"0,0 0-65 15,0 0 19-15,0 0 6 16,0 0-39-16,22-6-1 16,2-8-11-16,6-3 0 15,3 1 0-15,-7 5 1 16,-3 3-1-16,-8-1 0 16,3 5 1-16,-8 1-9 15,-2 0-30-15,-2 3-59 16,1-2-40-16,-5-2-170 15</inkml:trace>
  <inkml:trace contextRef="#ctx0" brushRef="#br0" timeOffset="10155.09">7299 4752 502 0,'0'0'175'15,"0"0"-84"-15,0 0-31 16,19-72-15-16,-9 60-25 16,4 3-6-16,5 7-14 15,0 2-1-15,0 0-7 16,1 6 0-16,-3 16-4 15,1 8-4-15,-9 4-6 0,-8 6 11 16,-1 2-33-16,-9-2 7 16,-10-2 15-16,-1-5 3 15,3-5-6-15,1-6 25 16,5-2-5-16,3-4-1 16,2-5 6-16,3-2 0 15,2-4-1-15,1-4 1 16,0-1 0-16,0 0 0 15,0 0 1-15,4 0 23 16,14-9 10-16,5-7-18 0,7-1 6 16,2 3-22-16,4 2 0 15,4 2 0-15,1 5-17 16,-6 3-33-16,-8 2-76 16,-5 0-165-16</inkml:trace>
  <inkml:trace contextRef="#ctx0" brushRef="#br0" timeOffset="10376.94">7794 4993 13 0,'0'0'610'15,"0"0"-602"-15,0 0 19 16,0 0 17-16,0 0-44 0,0 0 13 15,0 74-10-15,-8-34 10 16,2 1 0-16,5-1-10 16,-1-4-6-16,1-6-4 15,1-4-65-15,0-12-48 16,0-8-146-16</inkml:trace>
  <inkml:trace contextRef="#ctx0" brushRef="#br0" timeOffset="10888.04">7995 4775 568 0,'0'0'189'16,"0"0"-153"-16,0 0 18 16,9-89-37-16,-2 71-4 15,2 7 6-15,0 2-19 16,-4 6 0-16,8 3-5 0,1 0-2 16,5 0 4-1,4 10-6-15,-4 10-11 0,0 7 19 16,-8 3-45-16,-2 1 1 15,-9 2 40-15,0-1-23 16,0 1 24-16,-11 1-1 16,-7-4 5-16,2-2 1 15,-3-5-1-15,4-4 0 16,7-5 3-16,2-3 1 16,5-5-4-16,1-3 0 15,0-3 3-15,0 3-5 16,4-3 8-16,16 0-6 15,8-3 34-15,5-9-22 16,6-2 2-16,3-1-14 0,2 2 5 16,-5 5-12-16,-5 2-9 15,-11 2-78-15,-7-2-26 16,-9 0-330-16</inkml:trace>
  <inkml:trace contextRef="#ctx0" brushRef="#br0" timeOffset="11121.88">8480 4796 615 0,'0'0'95'0,"0"0"-58"16,0 0-23-16,0 0-3 15,0 0-7-15,0 0-4 16,84-33-29-16,-55 28-7 16,2-2-15-16,4-3-32 15,-1-4-34-15,-4-1-229 16</inkml:trace>
  <inkml:trace contextRef="#ctx0" brushRef="#br0" timeOffset="11737.03">8796 4620 448 0,'0'0'223'16,"0"0"-116"-16,0 0-63 16,0 0 11-16,0 0-4 15,0 0-42-15,-21-34 2 16,21 30-11-16,0-2 0 16,3 2-8-16,9 2 8 15,3-1-15-15,3 3 2 16,3 0-29-16,-5 0-3 0,-2 5-23 15,-5 9 7-15,-8 0 0 16,-1 4 28-16,0 2 24 16,0-3 6-16,-4-1 5 15,-1-4-2-15,1-2 2 16,2-1 4-16,2 2 40 16,0 3-21-16,0 5-9 15,0 1-2-15,0 1-12 16,11 1 4-16,-2 2-6 15,2 0 2-15,0 0 3 16,-2-5-5-16,3-3 0 0,-6-2 6 16,-3-5-3-16,-3-3-3 15,0 0 0-15,0 2 0 16,0 0 5-16,-12 4-5 16,-18 7 0-16,-10 0 19 15,-2 3-19-15,0-1 7 16,12-3-7-16,6-4 0 15,7-2-9-15,9-2 2 16,6-6-29-16,2-4-55 16,4 0-98-16,16-14-123 15</inkml:trace>
  <inkml:trace contextRef="#ctx0" brushRef="#br0" timeOffset="14203.8">6924 9460 149 0,'0'0'147'16,"0"0"-104"-16,0 0 26 16,0 0-11-16,0 0 15 0,0 0-31 15,0-27 34-15,0 22-41 16,-4-3-20-16,1 4 3 15,1-1 24-15,2 5-3 16,-1 0-29-16,1 0 1 16,-2 0-11-16,2 0-11 15,0 9 5-15,0 15-1 16,-1 11 5-16,1 11 2 16,-5 7 0-16,1 3-1 15,-2-5 1-15,0-4-3 16,3-12 3-16,2-8-30 15,1-8-40-15,0-11-73 0,0-8-71 16</inkml:trace>
  <inkml:trace contextRef="#ctx0" brushRef="#br0" timeOffset="14428.11">7041 9622 266 0,'0'0'255'16,"0"0"-234"-16,0 0-21 15,0 0 14-15,0 0 66 16,0 0-35-16,71-8-26 16,-44-5 4-16,3-1-23 15,-2 3-2-15,-4 0-29 0,-6 3-79 16,-6 1-73-16</inkml:trace>
  <inkml:trace contextRef="#ctx0" brushRef="#br0" timeOffset="14833.67">7363 9302 577 0,'0'0'58'16,"0"0"16"-16,40-72-20 0,-22 62-13 16,3 5-26-16,1 5-8 15,3 0-7-15,1 15 0 16,-8 13-9-16,-6 7-3 16,-11 3-29-16,-1 3 14 15,-7-2 13-15,-14-3-1 16,0-5-15-16,3-3 8 15,5-9 15-15,4-7 1 16,3-3 2-16,1-5 1 16,5-3 3-16,0 2 5 15,0-1-5-15,0 3 0 16,3-1 18-16,11 2-12 16,5-1 9-16,6-3-6 0,4-2-9 15,3 0 0 1,6-2-8-16,2-10-23 0,6-1-11 15,-1-3-57-15,-3-4-205 16</inkml:trace>
  <inkml:trace contextRef="#ctx0" brushRef="#br0" timeOffset="15044.33">7998 9544 685 0,'0'0'70'16,"0"0"-69"-16,0 0-2 0,-21 80 2 15,17-47 5-15,2 0-5 16,1 0-1-16,1-6 4 16,0 2-4-16,0-2-4 15,0-3-125-15,-5-10-111 16</inkml:trace>
  <inkml:trace contextRef="#ctx0" brushRef="#br0" timeOffset="15487.21">8203 9302 602 0,'0'0'107'0,"0"0"-37"15,0 0-64-15,0 0 12 16,0 0-2-16,90-48-14 16,-64 55-2-16,-5 14 0 15,-2 7 0-15,-5 1-7 16,-7 7-31-16,-7 3-8 15,-4 4-3-15,-19 3-12 16,1-3 16-16,-2-5-1 0,6-7 22 16,5-10 21-1,2-6-1-15,8-9 4 0,1-2 23 16,2-2 31-16,0 0 38 16,0-2-19-16,0 0-60 15,5 0-4-15,12 0-8 16,11 0 1-16,8-12 4 15,1 0-6-15,3 0-37 16,-2 0-42-16,-7 0-44 16,-6 0-117-16</inkml:trace>
  <inkml:trace contextRef="#ctx0" brushRef="#br0" timeOffset="15683.16">8620 9462 658 0,'0'0'121'15,"0"0"-44"-15,0 0-69 16,0 0 17-16,0 0-22 16,0 0 10-16,51-39-26 15,-20 27-19-15,8 0-39 16,9-4-58-16,-3-3-123 15</inkml:trace>
  <inkml:trace contextRef="#ctx0" brushRef="#br0" timeOffset="16150.33">8781 9224 726 0,'0'0'138'16,"0"0"-78"-16,0 0-47 15,33-81-8-15,-13 59-2 16,6 5-3-16,-1 5 0 0,-5 2-10 16,0 10-3-1,-7 0 7-15,-6 0-19 0,-4 7-27 16,-3 10-24-16,0 8 29 15,-13 4 25-15,-2 1-8 16,0-2-39-16,9-8 66 16,0-6 0-16,5-3 6 15,1-1-2-15,0-1 2 16,0 3 11-16,5 4 29 16,7 1-30-16,4 2 0 15,0 2-3-15,-4-2-10 16,-2-2 7-16,-4 0-7 15,-3-4 0-15,-3-1 4 16,0 0-1-16,0-2-3 0,0 1 9 16,-9 0-9-16,-4 3 7 15,-2 1-7-15,0 4 0 16,0 1-4-16,0 1-40 16,6-11-138-16</inkml:trace>
  <inkml:trace contextRef="#ctx0" brushRef="#br0" timeOffset="16335.42">9163 9509 547 0,'0'0'133'0,"0"0"-86"16,0 0 51-16,0 0-70 0,0 0-24 15,-37 81-4-15,22-37 0 16,-2-1-5-16,5-1 4 15,1-1-90-15,6-12-75 16,5-8-159-16</inkml:trace>
  <inkml:trace contextRef="#ctx0" brushRef="#br0" timeOffset="16882.37">9318 9293 422 0,'0'0'127'16,"0"0"-28"-16,0 0-14 15,17-75-24-15,-7 56 1 16,5 1-13-16,0 2-48 15,1 2 5-15,-1 3-3 16,0 5 2-16,-4 6-9 16,0 0 4-16,-2 0-38 15,-4 4-20-15,-1 10-24 16,-4 5-18-16,0 3 30 16,0 3 41-16,-7-6 10 15,1-2 12-15,1-7 7 16,3-1 2-16,0-1 3 0,2 1 37 15,0 3 4-15,0 3-18 16,0 2-8-16,6 2-13 16,3-2-6-16,0 7 8 15,-1 1-5-15,-1 0-4 16,-4-2 1-16,-3-6 3 16,0-6 1-16,0 0-4 15,0-2-1-15,-12 2 20 16,-3 0-17-16,-4 2 11 0,-1 1 6 15,-1-4-15 1,0 1 26-16,3-1-26 0,-1 0 0 16,7 0-10-16,3-4-10 15,8-6-145-15,1 0-239 16</inkml:trace>
  <inkml:trace contextRef="#ctx0" brushRef="#br0" timeOffset="17073.81">9523 9408 365 0,'0'0'342'16,"0"0"-228"-16,0 0-52 16,0 0-62-16,0 0 1 0,0 0-7 15,32-14 10-15,3 1-11 16,6-1-28-16,0-2-81 15,-8-2-34-15,-8-4-199 16</inkml:trace>
  <inkml:trace contextRef="#ctx0" brushRef="#br0" timeOffset="17482.67">9757 9162 724 0,'0'0'147'0,"0"0"-115"16,0 0-26-16,0 0-12 0,0 0-8 16,0 0 14-16,22 113 0 15,-13-61 4-15,-1-2-8 16,3-9-17-16,1-15-31 16,0-14 21-16,3-12 1 15,3-8 30-15,3-21 24 16,3-9-23-16,-2-4 10 15,-7 0-11-15,-6 6 0 16,-5 7 5-16,-4 8-5 16,0 11 85-16,0 5-33 15,0 5-13-15,0 0-5 16,0 0-34-16,0 8-21 16,0 20 20-16,-7 15-9 15,-6 13 10-15,2 3 0 0,-2 1-5 16,7-4 4-16,4-8-16 15,2-2-17-15,0-5 6 16,6-2-61-16,3-12-73 16,-7-15-384-16</inkml:trace>
  <inkml:trace contextRef="#ctx0" brushRef="#br0" timeOffset="19647.07">6365 13995 32 0,'0'0'11'16,"0"0"-10"-16,0 0 9 16,0 0 23-16,0 0-10 15,0 0 43-15,0 0-13 16,-45-28 7-16,38 19 15 15,1-2-4-15,-2 2-3 16,1-2-19-16,-2 0-15 0,0 1 46 16,0-1-38-16,-1-1-3 15,2 1 7-15,2 0-12 16,0 1-9-16,1 3 9 16,0 4-28-16,3 1 28 15,1 2-34-15,-1 0-1 16,-1 10-2-16,0 16-1 15,-3 18 4-15,0 12 0 16,-1 12 3-16,1 2-6 16,6-3 3-16,0-11-8 15,0-13-3-15,0-14-42 16,6-10-9-16,7-19-80 0,1-7-186 16</inkml:trace>
  <inkml:trace contextRef="#ctx0" brushRef="#br0" timeOffset="19838.2">6398 14062 355 0,'0'0'16'0,"0"0"28"16,0 0 14-16,0 0-35 15,0 0 22-15,0 0 38 16,61 56-38-16,-21-65-30 15,3-7-15-15,2-6-54 16,-6-6-101-16,-5-6-259 0</inkml:trace>
  <inkml:trace contextRef="#ctx0" brushRef="#br0" timeOffset="20197.12">6687 13791 572 0,'0'0'84'0,"0"0"-68"16,0 0 8-16,94-12 4 15,-70 12-12-15,-2 17-16 16,-4 4 8-16,-4 6-9 16,-9 3 1-16,-5 1-3 0,0 3-16 15,-17-3-14 1,-7 0-1-16,-3 0-2 0,3-6 36 15,5-6-4-15,4-4 4 16,9-3 0-16,4-5 4 16,2 1 1-16,0-1 6 15,15 0 15-15,12-2-9 16,6-3 27-16,4-2-40 16,2 0-4-16,1 0 8 15,0 0-8-15,4-2-35 16,5-10-67-16,-1-6-85 15</inkml:trace>
  <inkml:trace contextRef="#ctx0" brushRef="#br0" timeOffset="20375.47">7259 14059 492 0,'0'0'89'16,"0"0"-75"-16,-31 87 61 15,18-38-58-15,1 1-8 16,6-3 4-16,0-6-13 16,5-12 0-16,1-9-34 15,0-11-61-15,0-9-16 16,3-3-210-16</inkml:trace>
  <inkml:trace contextRef="#ctx0" brushRef="#br0" timeOffset="20744.32">7352 13839 586 0,'0'0'126'0,"0"0"-111"16,0 0-10-16,0 0-5 15,0 0 21-15,0 0-20 16,72 44 18-16,-53-21-19 15,-3 0 0-15,-2 3-6 16,-10 1 3-16,-4 5-23 0,0 0-34 16,-7 1-49-16,-5-4 10 15,0-3-12-15,-1-6 89 16,4-4 22-16,1-6 16 16,4-3 66-16,1-2 10 15,3-4 19-15,0 1-59 16,0 3-52-16,0 0 0 15,15-1 14-15,10-4-12 16,5 0 3-16,15 0-5 16,10-14-26-16,5-6-56 15,-5-4-125-15</inkml:trace>
  <inkml:trace contextRef="#ctx0" brushRef="#br0" timeOffset="20962.75">7804 14059 560 0,'0'0'13'15,"0"0"-4"-15,0 0-2 16,81-36-7-16,-48 21 11 15,5-2-11-15,4 1-15 0,0 2-96 16,-8-1-182 0</inkml:trace>
  <inkml:trace contextRef="#ctx0" brushRef="#br0" timeOffset="21427.92">8056 13839 685 0,'0'0'104'16,"0"0"-9"-16,11-84-73 16,0 69-18-16,-3 5 7 15,-3 4-11-15,-1 6-4 0,1 0 2 16,-2 5-27-16,1 16 7 15,-4 5-26-15,0 3 5 16,-6 0 32-16,-3-7-42 16,5-3 6-16,4-6 19 15,0-1-2-15,1-1 30 16,8 0-4-16,3 1 4 16,0 0 15-16,0 0 4 15,1 1 13-15,-2 0 10 16,0 1-16-16,-3 3-5 15,1 1-13-15,-4 2-4 16,-4 3 9-16,-1-3-9 0,0 1-4 16,-10-4 11-16,-3-4-11 15,2-3 1-15,3-4-1 16,4-3-16-16,2-3 13 16,0 2-19-16,2-2-33 15,0 5-18-15,0 1-164 16,0 0 143-16</inkml:trace>
  <inkml:trace contextRef="#ctx0" brushRef="#br0" timeOffset="21604.91">8442 14162 658 0,'0'0'84'15,"0"0"-70"-15,0 0 46 16,0 0-36-16,0 0-13 15,-72 90-9-15,49-52-2 16,7-1-41-16,7-5-24 16,-1-9-69-16,10-11-87 15</inkml:trace>
  <inkml:trace contextRef="#ctx0" brushRef="#br0" timeOffset="22127.33">8461 13808 480 0,'0'0'122'15,"0"0"-45"-15,0 0-47 16,56-87 0-16,-34 70-8 16,1 6 3-16,-7 5-25 15,-1 6 3-15,-4 0-4 16,-7 0 1-16,-2 14-3 0,-2 9-3 16,0 5-21-1,-14 6-7-15,-5-1-46 0,-3-2-16 16,3-3 32-16,6-6 16 15,9-8 48-15,2-1-2 16,2-2 4-16,0-6 24 16,3 2 24-16,6 1 7 15,3-1 24-15,5 3-39 16,-3 4-25-16,1 3-9 16,-3 2-4-16,-4 1-3 15,-7-1-1-15,-1 3-2 16,0-1-8-16,-1-1 5 15,-10 0 0-15,-5-1 4 16,2 0-12-16,-2-2-1 0,4-1-29 16,-1-5-11-16,5-8-22 15,7-3-368-15</inkml:trace>
  <inkml:trace contextRef="#ctx0" brushRef="#br0" timeOffset="22611.28">8751 14001 687 0,'0'0'178'15,"0"0"-119"-15,0 0-48 16,0 0-11-16,0 0-34 16,0 0 17-16,18 15-32 0,5-12-46 15,5-3 22-15,9 0-26 16,3-18 4-16,-2-5-55 15,-13-2 12-15,-10 2 138 16,-9 5 196-16,-6 6-26 16,0 3-25-16,0 4-35 15,0 4-48-15,0 1-12 16,0 0-43-16,0 3-7 16,-1 17-7-16,-1 8 7 15,2 4 1-15,0 1-1 16,18-4-33-16,9-13 7 15,6-12-28-15,2-4 37 0,6-27 17 16,-1-12 0-16,-3-4 6 16,-10-1-6-16,-7 3 0 15,-13 10 8-15,-7 8-7 16,0 9 23-16,-13 8-14 16,-1 6-5-16,-1 1-10 15,3 21 1-15,3 9 4 16,2 7-4-16,2 5 10 15,3 8-13-15,2 7 7 16,0 5-56-16,0 2-38 16,9-7-51-16,7-17-269 15</inkml:trace>
  <inkml:trace contextRef="#ctx0" brushRef="#br0" timeOffset="22775.1">9432 14221 739 0,'0'0'163'0,"0"0"-163"16,0 0-5-16,0 0-1 15,0 0 6-15,-19 90 0 16,3-49-40-16,1 3-82 16,0-3-15-16,3-10 4 15</inkml:trace>
  <inkml:trace contextRef="#ctx0" brushRef="#br0" timeOffset="23243.68">9634 13917 561 0,'0'0'136'0,"0"0"-50"0,0 0-82 16,0 0-8 0,0 0 1-16,0 0 3 0,0 97 4 15,-1-54-1 1,1 1-4-16,0-6 1 0,0-11-38 15,4-6 6-15,10-13-19 16,3-8 21-16,7-3 30 16,0-23-10-16,-4-1-12 15,-5-2 5-15,-8 3 17 16,-7 6 55-16,0 6 1 16,0 6-14-16,0 3-9 15,-3 5-18-15,0 0 0 16,-3 13-15-16,-2 13 0 15,3 8-8-15,0 7 8 0,5 3-10 16,0 4-10 0,2-2-40-16,14-7 29 0,4-9-107 15,8-17-164-15</inkml:trace>
  <inkml:trace contextRef="#ctx0" brushRef="#br0" timeOffset="23435.12">9901 14162 595 0,'0'0'159'15,"0"0"-10"-15,0 0-58 16,0 0-91-16,0 0-7 16,0 0-37-16,8-8-24 15,11-3 65-15,10-7-45 0,4-9-102 16,2-4-13-16,-4-2-188 15</inkml:trace>
  <inkml:trace contextRef="#ctx0" brushRef="#br0" timeOffset="23658.7">10110 13958 182 0,'0'0'144'16,"0"0"-8"-16,0 0-35 15,0 0-16-15,0 0-85 16,0 0 0-16,-16 2 14 16,0 27-2-16,0 10 7 15,2 6-17-15,2 4 2 16,3 0 20-16,-3-4-20 15,4-9 5-15,2-9 0 16,0-7-6-16,6-8 7 0,-1-3-10 16,1-5 0-16,0-3 23 15,-5-1 0-15,-5 0-15 16,-2 0-8-16,0-9-140 16,5-17-192-16</inkml:trace>
  <inkml:trace contextRef="#ctx0" brushRef="#br0" timeOffset="23833.26">10125 13883 597 0,'0'0'161'16,"0"0"-95"-16,0 0-65 0,0 0 4 15,0 0 4 1,102-75-9-16,-62 63-2 0,6-5-31 15,9 2-75-15,-3-1-15 16,-11 1-227-16</inkml:trace>
  <inkml:trace contextRef="#ctx0" brushRef="#br0" timeOffset="24105.26">10374 14344 806 0,'0'0'34'16,"0"0"64"-16,0 0-87 16,0 0-7-16,0 0 17 15,0 0-21-15,-1-24-6 16,-2 37-6-16,-6 11-7 15,3 7 8-15,-6 6 11 16,4 6-52-16,2 1-3 16,3-8-84-16,3-12-125 15</inkml:trace>
  <inkml:trace contextRef="#ctx0" brushRef="#br0" timeOffset="24447.35">10525 13989 552 0,'0'0'70'16,"0"0"-30"-16,0 0-39 16,0 0-2-16,0 0-3 15,0 0 4-15,21-12-1 16,-6 27 3-16,7 4 6 0,-1 0-8 15,-1 2 0 1,-3 2 3-16,-6-1-1 0,-4 2-2 16,-7-4 2-1,0 0 2-15,0-3 3 0,-10-4-7 16,-4-3 0-16,3-3 3 16,-1-5 8-16,2 1-9 15,-3-3 13-15,-2 3-12 16,-4 0-6-16,1-2-43 15,2-1-96-15,6-1-151 16</inkml:trace>
  <inkml:trace contextRef="#ctx0" brushRef="#br0" timeOffset="24640.76">10617 13955 535 0,'0'0'179'0,"0"0"-51"15,0 0-57-15,0 0-44 16,0 0-13-16,0 0-14 16,43-50-21-16,-14 45 1 15,2 5-48-15,0 0-25 16,-4 0-67-16,-6 0-237 16</inkml:trace>
  <inkml:trace contextRef="#ctx0" brushRef="#br0" timeOffset="24816.89">10748 14134 545 0,'0'0'151'0,"0"0"-46"16,0 0-66-16,0 0-39 15,0 0-7-15,0 0-64 16,87-61-31-16,-53 35-59 15,-5-3-124-15</inkml:trace>
  <inkml:trace contextRef="#ctx0" brushRef="#br0" timeOffset="25108.92">10972 13876 13 0,'0'0'442'0,"0"0"-349"16,0 0-89-16,0 0 57 15,0 0 16-15,-46 72-50 16,30-26 1-16,-4 6-27 15,2 6-1-15,1-2 3 16,3-2 2-16,5-10-3 16,9-11-2-16,0-14-12 15,5-16-15-15,17-3 19 16,8-16 8-16,3-11 2 16,-3-2 4-16,-10 0 3 15,-11 2-8-15,-9 7 26 16,0 4 29-16,-18 6-38 15,-6 8-16-15,1 2-2 16,0 9-4-16,1 20 3 0,-2 8-95 16,0-3-64-16,5-5-247 15</inkml:trace>
  <inkml:trace contextRef="#ctx0" brushRef="#br0" timeOffset="25275.31">10896 14337 609 0,'0'0'166'16,"0"0"-80"-16,0 0-15 15,0 0-71-15,0 0-11 16,0 0-93-16,-53 13-56 16,42-5-139-16</inkml:trace>
  <inkml:trace contextRef="#ctx0" brushRef="#br0" timeOffset="30501.98">11714 5032 67 0,'0'0'303'0,"0"0"-191"15,0 0-21-15,0 0-49 16,0 0 3-16,0 0-6 16,-42-27 3-16,39 25-3 15,0 2-14-15,3 0-3 16,0 0-3-16,0 0-8 15,0 0 18-15,-2 0-25 16,1-3 3-16,1 3 9 16,0 0-10-16,0-2 4 15,0-1-10-15,0-6 4 16,12-6-11-16,15-5 7 0,12-3-2 16,5-2-3-1,3 6-2-15,-2 2 3 0,-7 7-4 16,-7 3-11-16,-8 7 18 15,-11 0-37-15,-6 8-18 16,-6 14 39-16,0 2 4 16,-11 8 13-16,-13 2 0 15,-1-4 0-15,5-2-3 16,6-8 3-16,6-9 0 16,7-6-4-16,1-2 4 15,0 0-13-15,0 2-1 16,7-2 14-16,9-3 2 15,1 0-2-15,1 1 0 16,-3 2 2-16,1 3 1 0,-2 5-5 16,-3 4 2-16,-3 3-16 15,-5 2 15-15,-3-2-7 16,0-1 8-16,0-3 1 16,0-2-1-16,-9 0 7 15,-1-4-7-15,-3 2 0 16,3-4 9-16,-3 2-9 15,-1-5 11-15,0-2 9 16,0 2-14-16,5-3 6 16,5 0-12-16,4 0-1 15,0 0 1-15,10 0-101 16,14-12-246-16</inkml:trace>
  <inkml:trace contextRef="#ctx0" brushRef="#br0" timeOffset="30717.35">12118 5167 531 0,'0'0'216'0,"0"0"-167"15,0 0-32-15,0 0 42 16,80-36-59-16,-30 16 0 15,1 4-4-15,-2 5 0 0,-2 2-66 16,-9-3-102 0,-9-1-163-16</inkml:trace>
  <inkml:trace contextRef="#ctx0" brushRef="#br0" timeOffset="31101.49">12473 4956 542 0,'0'0'180'0,"0"0"-43"15,0 0-94-15,0 0-35 0,0 0-8 16,0 0-11 0,13 20 5-16,0 9 6 15,4 6 0-15,-2 0 0 0,1-8-4 16,3-8-11-16,-2-9-9 15,0-10 22-15,2 0 2 16,0-5 0-16,0-14 6 16,-3-7-6-16,-6 1 0 15,-5 3-6-15,-5 3 10 16,0 9-4-16,0 5 3 16,0 1-3-16,0 4 31 15,0 0-31-15,0 4-18 16,0 18 1-16,0 10 12 15,7 9 2-15,11 5-23 16,9-2-36-16,9-2 29 0,7-12-144 16,0-16-124-16</inkml:trace>
  <inkml:trace contextRef="#ctx0" brushRef="#br0" timeOffset="31295.99">13001 5175 750 0,'0'0'90'15,"0"0"-90"-15,0 0-11 16,0 0 3-16,0 0 8 16,10 79 0-16,7-53 0 15,1-3-34-15,4-6-87 0,2-8-147 16</inkml:trace>
  <inkml:trace contextRef="#ctx0" brushRef="#br0" timeOffset="31784.74">13089 4925 621 0,'0'0'154'15,"0"0"-154"-15,0 0-17 16,0 0 17-16,0 0 0 15,42 87 22-15,-17-48-22 16,0-2 0-16,2-7 0 16,3-10 1-16,0-12-2 15,1-8-2-15,0 0 3 16,-1-17-9-16,-8-8 1 16,-5-1-6-16,-11-1-8 15,-6 5 15-15,-2 3 5 0,-14 7 1 16,1 3 1-16,6 4 43 15,2 5 6-15,6 0-10 16,-2 0-39-16,1 21-21 16,-1 11 16-16,1 10 5 15,2 7 0-15,0-2-6 16,2-1-31-16,20-7-46 16,8-8-8-16,3-22-90 15</inkml:trace>
  <inkml:trace contextRef="#ctx0" brushRef="#br0" timeOffset="31986.35">13502 5115 679 0,'0'0'0'0,"0"0"3"16,0 0-3-16,81-4 4 15,-30-11-4-15,2-2-2 16,-2-1-78-16,-5-1 0 16,-6-3-38-16,-8 2-34 15,-13 3-98-15</inkml:trace>
  <inkml:trace contextRef="#ctx0" brushRef="#br0" timeOffset="32204.26">13832 4945 216 0,'0'0'198'16,"0"0"-58"-16,0 0-117 0,0 0-20 15,0 0-3-15,0 0 26 16,-35 103 12-16,35-56-15 16,0-1-13-16,5-3 24 15,13-14-33-15,0-4 21 16,-4-9-2-16,-3-3-19 16,-6-4 5-16,-2-4-6 15,-3-2 0-15,0 1-6 16,-11-4 4-16,-11 0-14 15,-5 0-50-15,1 0-33 16,5-14-126-16</inkml:trace>
  <inkml:trace contextRef="#ctx0" brushRef="#br0" timeOffset="32375.57">13935 4979 453 0,'0'0'178'0,"0"0"-86"16,0 0-46-16,0 0-36 16,96-43-3-16,-48 37-7 15,8 6-15-15,0 0-98 16,-1-2-105-16</inkml:trace>
  <inkml:trace contextRef="#ctx0" brushRef="#br0" timeOffset="32542.72">14118 5327 214 0,'0'0'232'0,"0"0"-203"16,-40 72 4-16,37-42-23 16,3 3-7-16,0-3-6 15,10-11-132-15,10-12-162 16</inkml:trace>
  <inkml:trace contextRef="#ctx0" brushRef="#br0" timeOffset="32834">14414 5073 655 0,'0'0'120'0,"0"0"-77"15,0 0-43-15,0 0-27 16,0 0 7-16,0 0 11 16,47 70 9-16,-25-36 5 15,0-6-1-15,0-5 0 16,-6-8-4-16,-5-4 0 16,-8-6 3-16,-3-4 3 0,0 0-6 15,0 1 18-15,-5 4-17 16,-20 4 5-16,-5 2-6 15,-6 4-71-15,2-3-65 16,1-8-75-16</inkml:trace>
  <inkml:trace contextRef="#ctx0" brushRef="#br0" timeOffset="33028.29">14494 5073 208 0,'0'0'310'0,"0"0"-125"0,0 0-92 16,0 0-16 0,0 0-45-16,0 0-30 0,42-78-1 15,-9 69-1-15,10-1-12 16,5 5 7-16,4 1-84 16,-6 1-89-16,-10-4-285 15</inkml:trace>
  <inkml:trace contextRef="#ctx0" brushRef="#br0" timeOffset="33192.13">14560 5266 435 0,'0'0'222'16,"0"0"-204"-1,0 0-12-15,0 0-5 0,130-29-1 16,-58 3-58-16,0-6-64 15,-6-9-275-15</inkml:trace>
  <inkml:trace contextRef="#ctx0" brushRef="#br0" timeOffset="33501.27">14952 4974 292 0,'0'0'64'0,"0"0"26"16,0 0-8-16,0 0 5 15,-55 89-53-15,47-48-6 16,8 4-18-16,0 5-8 0,18 0 2 16,12 0-4-1,4-11-16-15,0-14-20 0,0-16-15 16,0-9 27-16,-4-6 24 16,-10-14 2-16,-9-9 7 15,-11 0 3-15,0 2 29 16,-21 3-2-16,-2 0-39 15,0 10-7-15,2 5 7 16,4 7 59-16,4 2-59 16,-2 6-89-16,0 16 34 15,5 3 37-15,3 0-209 16</inkml:trace>
  <inkml:trace contextRef="#ctx0" brushRef="#br0" timeOffset="33666.93">15265 5358 664 0,'0'0'144'15,"0"0"-89"-15,0 0 30 16,0 0-67-16,0 0-18 16,0 0-42-16,-48 56-20 15,29-20-51-15,4-8-63 16</inkml:trace>
  <inkml:trace contextRef="#ctx0" brushRef="#br0" timeOffset="34004.01">15431 4882 509 0,'0'0'144'0,"0"0"-53"16,0 0 7 0,0 0-51-16,0 0-43 15,0 0-8-15,0-10-21 0,0 41 25 16,0 15 1-16,0 13 2 15,0 8-6-15,0 3-3 16,0-8-57-16,0-12 0 16,9-19-42-16,12-16 17 15,11-15-23-15,4-6-1 16,-1-20-143-16</inkml:trace>
  <inkml:trace contextRef="#ctx0" brushRef="#br0" timeOffset="34094.72">15580 5153 311 0,'0'0'176'0,"0"0"-45"0,0 0-20 15,0 0-111 1,-87-8-123-16,71 28 9 0,8-6-135 16</inkml:trace>
  <inkml:trace contextRef="#ctx0" brushRef="#br0" timeOffset="34281.28">15669 5141 672 0,'0'0'120'16,"0"0"-48"-16,0 0-72 15,0 0-7-15,0 0 7 16,0 0-27-16,30-13-124 0,9 6 82 16,7-10-224-16</inkml:trace>
  <inkml:trace contextRef="#ctx0" brushRef="#br0" timeOffset="34497.87">15901 4971 545 0,'0'0'205'16,"0"0"-131"-16,0 0 2 16,0 0-23-16,0 0-21 15,0 0-32-15,64-29 6 16,-27 29-14-16,-4 0 6 15,-5 12-7-15,-4 12 8 0,-8 7-49 16,-10 6-37-16,-6 4-1 16,0 1-37-16,-3-1 36 15,-10-8-103-15,-3-11-35 16</inkml:trace>
  <inkml:trace contextRef="#ctx0" brushRef="#br0" timeOffset="34677.9">15872 5201 566 0,'0'0'232'15,"0"0"-232"-15,0 0-21 0,0 0 6 16,0 0 15-16,0 0 2 16,123-46-2-16,-75 39 3 15,3 0-6-15,-3-2-104 16,-6-7-87-16</inkml:trace>
  <inkml:trace contextRef="#ctx0" brushRef="#br0" timeOffset="34872.46">16238 5196 825 0,'0'0'0'15,"0"0"-73"-15,0 0-12 16,0 0 84-16,0 0 2 0,6 92-2 16,-6-63-33-16,0 3-60 15,-1-6-66-15,-15-9-177 16</inkml:trace>
  <inkml:trace contextRef="#ctx0" brushRef="#br0" timeOffset="35488.08">16282 5049 475 0,'0'0'43'0,"0"0"-43"16,0 0 0-16,0 0 14 15,0 0-4-15,94 15-3 16,-76 6-4-16,-6 8 5 15,-4 3 19-15,-8 7-21 16,0 4-4-16,0 3-2 16,-12-3-16-16,-6-8-89 15,3-9-169-15</inkml:trace>
  <inkml:trace contextRef="#ctx0" brushRef="#br0" timeOffset="35675.26">16405 5249 85 0,'0'0'16'0,"0"0"-6"16,0 0-10-16,0 0 0 16,0 0 55-16,0 0 23 15,80 27-64-15,-41-36-14 16,0-4-20-16</inkml:trace>
  <inkml:trace contextRef="#ctx0" brushRef="#br0" timeOffset="35863.09">16652 5201 255 0,'0'0'372'0,"0"0"-282"0,0 0-55 15,0 0-29-15,0 0-6 16,132-35-32-16,-64 19-65 16,2-2-10-16,-6-2-146 15</inkml:trace>
  <inkml:trace contextRef="#ctx0" brushRef="#br0" timeOffset="36197.32">17043 4957 326 0,'0'0'193'0,"0"0"-126"16,0 0-33-16,0 0-34 16,0 0-3-16,0 0 2 15,-13 77 1-15,29-36 0 16,5-1 6-16,-1-6-5 16,-4-9 1-16,-6-8 7 15,-6-5 12-15,-2-5 8 16,-2-4-28-16,0-3-1 15,0 0 17-15,0 0-4 16,-10 0 18-16,-12 0 1 16,-3 0-30-16,3-6 21 15,6-8-17-15,7-2 28 0,9-4-26 16,0-1-7 0,27-3-2-16,8-1-40 0,7 2 20 15,1 7 16-15,-4 2-49 16,-3 5-27-16,-6 4-26 15,-5 2-223-15</inkml:trace>
  <inkml:trace contextRef="#ctx0" brushRef="#br0" timeOffset="36373.2">17344 5216 603 0,'0'0'130'15,"0"0"-123"-15,0 0-7 16,0 0 0-16,0 0 8 0,0 0-2 16,26 88-6-16,-18-58-15 15,-4-6-114-15,-3-10-90 16</inkml:trace>
  <inkml:trace contextRef="#ctx0" brushRef="#br0" timeOffset="37046.41">17493 5000 473 0,'0'0'0'0,"0"0"-73"15,0 0 65-15,0 0 8 0,0 0 29 16,0 0-5-16,45 0 44 15,-40 0 19-15,-5 0 22 16,0 0 7-16,0 0-70 16,0 0-25-16,0 0-3 15,0 0-15-15,0-2 5 16,-2 0-8-16,1 1 0 16,-1 1 1-16,2 0-1 15,0 0 0-15,0-3 6 16,0-1-4-16,0-1 0 15,0-4-2-15,0 2 0 0,0-1-4 16,0 2 4 0,0-5-12-16,0-1 5 0,-3-2-20 15,-6-3 7-15,-5 0-6 16,0 5-15-16,1 2 34 16,4 5-3-16,1 5 4 15,1 0 3-15,-2 0-9 16,0 19 0-16,3 7 4 15,4 13 5-15,2 5-9 16,9 2 12-16,18 0-18 16,9-9 15-16,0-8-13 15,-8-5-13-15,-7-7-6 16,-12-6 29-16,-6-3 1 0,-3-2-2 16,0 0-3-16,-15-3 10 15,-9 1 4-15,0-4 3 16,5 0 13-16,1 0 11 15,3 0 40-15,3-7-24 16,2-7-12-16,4-6-4 16,4-1-11-16,2-3-11 15,12-6-9-15,16 1-42 16,8 0-23-16,2 3 1 16,-1 9 4-16,-3 2 9 15,-6 5-33-15,-5 3-75 16</inkml:trace>
  <inkml:trace contextRef="#ctx0" brushRef="#br0" timeOffset="37596.14">17705 5045 575 0,'0'0'54'0,"0"0"42"15,0 0-26-15,0 0-51 16,93-72-16-16,-48 53-3 16,5-1-11-16,8-1-38 15,5-3-43-15,-3-2 27 16,-8 1 17-16,-16 1 14 0,-15 3 31 16,-9 5 6-16,-11 0-2 15,-1 1-1-15,-5 3-11 16,-15 0-4-16,-2 5 15 15,-1 2 26-15,2 5 25 16,2 0-35-16,1 0 7 16,1 0 6-16,5 10-10 15,3 4 2-15,7 1-21 16,2 2 0-16,1-3 2 16,23 1 2-16,12-5-3 15,8-5-1-15,-2-5 3 16,-4 0-5-16,-12 0 2 15,-11 0 0-15,-9-4 2 0,-4 2-1 16,-2-2 40 0,0 0-6-16,0 1-17 0,0 2 37 15,0 1-37-15,0 0 6 16,-2 0-23-16,-6 3-1 16,-1 16-4-16,-5 14 0 15,2 7 3-15,6 5-10 16,6-1 7-16,0 0-7 15,0-8-17-15,6-5-44 16,-2-9-75-16,1-17-188 16</inkml:trace>
  <inkml:trace contextRef="#ctx0" brushRef="#br0" timeOffset="37746.13">18238 5101 588 0,'0'0'176'15,"0"0"-115"-15,0 0 22 16,0 0-43-16,0 0-37 16,0 0-6-16,-21 0-101 15,12 6-119-15,-4-1-32 16</inkml:trace>
  <inkml:trace contextRef="#ctx0" brushRef="#br0" timeOffset="44455.22">11314 9489 28 0,'0'0'129'0,"0"0"-102"16,0 0-20-16,0 0 22 0,0 0 8 16,0 0-25-16,0 0 43 15,-66-78 17-15,60 66-19 16,-1-5 18-16,1 2-37 16,1-1-12-16,-2 1 37 15,1-4-6-15,0 4 4 16,-1-2-18-16,2 1-7 15,1 2 22-15,1 2-30 16,0 1-2-16,0 3 5 16,1 4-19-16,2 2 3 15,0 2-11-15,0 0 2 16,0 0-14-16,0 2 11 0,0 18 1 16,0 8-6-16,0 9 8 15,0 4-4-15,0 5 2 16,-2 1 0-16,-11 0-14 15,-2-2 4-15,2-6-21 16,2-7 27-16,4-8-29 16,4-9 25-16,1-5-10 15,0-2-1-15,2-6 16 16,-2 2-11-16,2-4 14 16,0 0 7-16,0 0-4 15,0 0-2-15,0 0-1 16,18-4 0-16,7-6-14 15,4-5 6-15,2 1-27 0,-3 2 20 16,-2-3-12-16,-2 5 17 16,-5 1-11-16,-2-2-13 15,-4 2-2-15,-3-1-7 16,-1-3-1-16,-5 0 5 16,-2-1 39-16,-2 2 0 15,0-1 48-15,-2 1-23 16,-8 1 72-16,3 3-39 15,1 1 0-15,1 4 6 16,4 2-34-16,-2 1 22 16,1 0-32-16,2 0-15 15,0 0-10-15,0 19-39 0,0 14 44 16,0 9-3 0,0 6 4-16,0-2-2 0,0 0-24 15,0-7-19-15,0-5 20 16,0-8-39-16,0-2-28 15,-4-10-9-15,4-9-193 16</inkml:trace>
  <inkml:trace contextRef="#ctx0" brushRef="#br0" timeOffset="44690.89">11617 9621 80 0,'0'0'584'0,"0"0"-436"16,0 0-82-16,0 0-66 15,0 0-6-15,0 0 5 16,25-28-7-16,-1 22-2 16,4 0-29-16,0-5-58 15,1 2 15-15,-4-5-57 16,-2-1-194-16</inkml:trace>
  <inkml:trace contextRef="#ctx0" brushRef="#br0" timeOffset="45271.38">12064 9399 35 0,'0'0'483'0,"0"0"-330"16,0 0-19-16,0 0-45 15,0 0-45-15,0 0-9 16,-24-46-25-16,23 46-10 15,-1 12-20-15,1 15 5 16,-1 12-4-16,2 6 6 16,0 2-29-16,0-6 10 15,3-8-27-15,7-11 15 0,4-6 11 16,-3-8 27 0,-4 0 1-16,-4-6 5 0,0 1 0 15,-3 0 11 1,0-2 7-16,0 4 14 0,-9 1-19 15,-16 8-6-15,-9 0 1 16,-7 6-8-16,-2-3 0 16,1-1-7-16,9-5-14 15,10-5-20-15,10-6-2 16,13 0-93-16,0-14-49 16</inkml:trace>
  <inkml:trace contextRef="#ctx0" brushRef="#br0" timeOffset="45456.18">12081 9370 392 0,'0'0'124'0,"0"0"-8"16,0 0 2-16,0 0-44 16,0 0-21-16,0 0-52 15,-9-14-1-15,34 14-36 16,12 0 34-16,12 0-52 15,3 0-47-15,-9 0-99 16,-9 0-205-16</inkml:trace>
  <inkml:trace contextRef="#ctx0" brushRef="#br0" timeOffset="45620.84">12285 9657 256 0,'0'0'119'15,"0"0"-45"-15,-40 83-23 16,25-44-17-16,3-1-28 16,2-1-6-16,2-1-25 15,2-2-119-15,0-8-92 16</inkml:trace>
  <inkml:trace contextRef="#ctx0" brushRef="#br0" timeOffset="46070.22">12570 9380 623 0,'0'0'157'16,"0"0"-55"-16,0 0-67 15,0 0-12-15,0 0-23 0,0 0-16 16,0 5 13-16,0 29 3 16,-3 7-3-16,3 5 3 15,0-2-46-15,7-4 34 16,13-8-10-16,1-8 11 15,-2-10 9-15,-4-6-3 16,-6-3 5-16,-5-4 0 16,-4 2 2-16,0 0 22 15,0-1-7-15,-2 3-6 16,-20 4 3-16,-8 5-11 16,-4 2-5-16,3 1 2 15,6 0-14-15,5-5 5 16,5-2-49-16,5-3-38 15,10-7-19-15,0-6-79 16</inkml:trace>
  <inkml:trace contextRef="#ctx0" brushRef="#br0" timeOffset="46265.9">12644 9394 547 0,'0'0'153'15,"0"0"-23"-15,0 0-42 16,0 0-50-16,0 0-33 16,0 0-10-16,9-9-5 15,27 6-9-15,15 2-3 16,6-3-83-16,-4-5-91 0,-5-3-209 16</inkml:trace>
  <inkml:trace contextRef="#ctx0" brushRef="#br0" timeOffset="46437.19">12814 9656 603 0,'0'0'0'15,"0"0"-41"-15,0 0 41 16,0 0 0-16,109-13-36 15,-53-20-213-15</inkml:trace>
  <inkml:trace contextRef="#ctx0" brushRef="#br0" timeOffset="46768.23">13245 9302 470 0,'0'0'102'15,"0"0"-81"-15,0 0 18 16,0 0 46-16,0 0-56 15,0 0-21-15,-29 92 0 16,23-44 6-16,6 2-12 16,0 5-2-16,1 0 7 15,10-6-5-15,-1-10-2 0,3-18-15 16,0-13-53 0,3-8 51-16,2-4 14 0,4-14 1 15,-7-6-17-15,-8 0 19 16,-7 4 1-16,-4 3-1 15,-21 6-4-15,-5 3-1 16,5 5 5-16,7 3 22 16,9 0 50-16,3 0-69 15,-2 3-3-15,2 14-18 16,6 5-44-16,0-3-29 16,14-5-152-16</inkml:trace>
  <inkml:trace contextRef="#ctx0" brushRef="#br0" timeOffset="46948.05">13515 9711 666 0,'0'0'21'16,"0"0"11"-16,0 0 27 16,0 0-18-16,0 0-41 15,0 0-2-15,-46 104-2 16,33-65-98-16,-2 4 12 15,0-6-7-15,0-10-353 16</inkml:trace>
  <inkml:trace contextRef="#ctx0" brushRef="#br0" timeOffset="47360.08">13769 9285 622 0,'0'0'133'0,"0"0"5"16,0 0-90-16,0 0 0 16,0 0-35-16,0 0-13 15,0-42-12-15,0 75-4 16,-9 17 16-16,-3 10 0 15,2 9 0-15,1-1-5 0,6-3 5 16,1-9-21 0,2-15 1-16,0-16-20 0,3-12 2 15,9-12 30-15,6-1 8 16,2-15 1-16,3-12 8 16,-5-4-8-16,-10 4 9 15,-8 4 26-15,0 5 0 16,-16 2-31-16,-1 6-5 15,-2 6 0-15,5 4-3 16,-2 0-2-16,-1 17-39 16,1 10-31-16,5 0-68 15,7-3-49-15</inkml:trace>
  <inkml:trace contextRef="#ctx0" brushRef="#br0" timeOffset="47556.12">14021 9598 617 0,'0'0'41'0,"0"0"24"16,0 0-4-16,0 0 16 15,0 0-19-15,0 0-21 16,-12-33-25-16,12 32-12 16,6-6-12-16,24-3-38 15,16-6-31-15,19-9-56 16,9-6-179-16,-1-5 47 0</inkml:trace>
  <inkml:trace contextRef="#ctx0" brushRef="#br0" timeOffset="47851.48">14301 9327 124 0,'0'0'610'0,"0"0"-504"16,0 0-22-16,0 0-45 15,0-86-27-15,17 73-5 16,8 0-7-16,8 2 0 16,5 5-8-16,1 2 8 15,-6 4-4-15,-6 0 1 16,-9 12-3-16,-5 6 5 0,-6 10-14 16,-7 10-5-16,-2 11 19 15,-23 11-23-15,-10 5 18 16,1-3 0-16,3-7-21 15,8-9-3-15,7-10-38 16,9-9-9-16,5-10-32 16,2-14-94-16</inkml:trace>
  <inkml:trace contextRef="#ctx0" brushRef="#br0" timeOffset="48037.98">14330 9525 693 0,'0'0'182'0,"0"0"-130"16,0 0-52-16,0 0-12 0,0 0 9 15,0 0-7-15,22-16 9 16,12 16 1-16,10-1-21 16,5-11-8-16,3-5-106 15,-4-9-63-15</inkml:trace>
  <inkml:trace contextRef="#ctx0" brushRef="#br0" timeOffset="48201.46">14704 9339 710 0,'0'0'53'16,"0"0"4"-16,0 0 50 0,0 0-33 15,0 0-73-15,0 0-1 16,-27 17-110-16,14 5 16 15,-5-1-95-15,-1-11-357 16</inkml:trace>
  <inkml:trace contextRef="#ctx0" brushRef="#br0" timeOffset="52514.08">11739 14025 56 0,'0'0'11'15,"0"0"-9"-15,0 0 4 16,0 0 8-16,0 0-10 0,0 0 23 16,0 0 3-1,-43-41-8-15,40 32 37 0,0-1 9 16,-5 0-8-16,5-4 3 16,-1 0 1-16,-1 1-6 15,1 1-5-15,2 1-19 16,1-2-6-16,-1 1-2 15,2 0-19-15,-1-1 22 16,1 4-1-16,-3-3-17 16,0 4 21-16,-1-1-16 15,-1 5 6-15,-1 1-6 16,1 0-8-16,2 3 11 0,-4 0-18 16,3 0-1-16,-2 10 1 15,-3 12 4-15,3 11-6 16,0 11 1-16,1 9 0 15,4 13 4-15,-1 4-4 16,2 4-1-16,0-5-1 16,0-12-18-16,15-15-19 15,8-20-19-15,9-18-34 16,6-4 70-16,-3-19-7 16,-2-17 25-16,-7-5 4 15,-11-3 15-15,-11 5 55 16,-4 5-3-16,-7 8-24 15,-17 11 3-15,-3 8-46 0,1 7 0 16,6 0-3 0,2 2 3-16,7 11-25 0,7 8-16 15,4 2-63-15,0-1-21 16,17-8-157-16</inkml:trace>
  <inkml:trace contextRef="#ctx0" brushRef="#br0" timeOffset="52713.68">11861 14182 204 0,'0'0'165'0,"0"0"-6"0,0 0-43 16,0 0-23-16,0 0-12 16,0 0-35-16,14-36-28 15,21 27-18-15,12-2 0 16,7 5-9-16,1 3-42 15,0-2-91-15,-4-4-62 16</inkml:trace>
  <inkml:trace contextRef="#ctx0" brushRef="#br0" timeOffset="53000.95">12222 13846 575 0,'0'0'85'0,"0"0"-16"16,0 0-52-16,0 0-13 16,94-46 0-16,-65 65-4 15,-5 12 2-15,-1 10 0 16,-8 9 0-16,-7 7-2 15,-7 4 9-15,-1 2-7 16,0-8 4-16,-1-7-6 16,-10-11-48-16,-1-9 16 15,-4-8-82-15,-6-10-10 16,-8-10-316-16</inkml:trace>
  <inkml:trace contextRef="#ctx0" brushRef="#br0" timeOffset="53165.2">12137 14122 407 0,'0'0'46'0,"0"0"-3"15,126-21-7-15,-67 13 1 16,8-1-21-16,-1 1-2 16,1 3-14-16,0-4-59 15,-6-3-91-15</inkml:trace>
  <inkml:trace contextRef="#ctx0" brushRef="#br0" timeOffset="53355.11">12843 14079 429 0,'0'0'112'15,"-20"77"-19"-15,6-24-43 16,0 7-15-16,3-4-29 15,4-6 9-15,7-11-15 16,0-7-14-16,2-17-59 16,17-13-108-16,8-7-234 15</inkml:trace>
  <inkml:trace contextRef="#ctx0" brushRef="#br0" timeOffset="53645.67">12830 13849 522 0,'0'0'80'0,"0"0"-22"16,0 0-40-16,108-53-12 15,-45 36 32-15,4-1-6 16,-3 11-7-16,-4 7-12 0,-10 0-13 15,-10 12 0 1,-6 13 0-16,-14 4 0 0,-9 7-7 16,-11 5 7-1,0 9-5-15,-25 4-6 0,-13 4-28 16,-1-2-67-16,2-14-65 16,9-17-179-16</inkml:trace>
  <inkml:trace contextRef="#ctx0" brushRef="#br0" timeOffset="53810.4">13104 13938 528 0,'0'0'153'0,"0"0"-26"0,0 0-127 16,0 0 0-16,92-24 2 15,-38 24-2-15,6 0-27 16,1 0-82-16,-2 0-85 15</inkml:trace>
  <inkml:trace contextRef="#ctx0" brushRef="#br0" timeOffset="54344.99">13621 13885 469 0,'0'0'142'0,"0"0"-114"15,0 0-22-15,0 0-6 0,0 0 0 16,0 0 6 0,51 4-6-16,-21-21-3 0,-2-5-9 15,3-6-27-15,-4-3 31 16,-4 1-23-16,-10 2 31 16,-11 5-2-16,-2 9 6 15,-18 7-8-15,-10 2-1 16,-2 5 5-16,6 0-2 15,2 0 9-15,12 6-7 16,3 11 3-16,7 5 1 16,0 6-6-16,0 6 2 15,7 5 0-15,5 5 13 0,2 1-12 16,0 3 17-16,2 1 46 16,-2-1-55-16,-1-4 14 15,-5-6-22-15,-6-9 5 16,-2-12 4-16,0-8-10 15,0-8 0-15,-3-1 39 16,-10-5 12-16,-3-13-41 16,0-7-7-16,1-3 2 15,0 0 44-15,3 1-44 16,2 1-5-16,7 2 1 16,3 3 7-16,0-1-16 15,12 2 5-15,19-5-15 16,13-2-3-16,14-1-21 15,10-1-10-15,10 0-23 16,-2 0-72-16,-2-3-258 0</inkml:trace>
  <inkml:trace contextRef="#ctx0" brushRef="#br0" timeOffset="54525">14133 14154 289 0,'0'0'63'16,"0"0"83"-16,-36 104-82 16,27-68 1-16,2 0-3 15,4-2-59-15,3-4 1 16,0 1 0-16,0-4-4 0,0-7-86 16,-3-13-264-16</inkml:trace>
  <inkml:trace contextRef="#ctx0" brushRef="#br0" timeOffset="55393.26">14337 14248 159 0,'0'0'241'0,"0"0"-58"16,0 0-64-16,0 0-27 15,0 0-3-15,0 0-64 16,0-3-9-16,0 3-16 16,0 0-7-16,0 0-21 15,0 3-22-15,8 4-53 16,8 1 36-16,5-6-80 16,1-2-89-16</inkml:trace>
  <inkml:trace contextRef="#ctx0" brushRef="#br0" timeOffset="55564.96">14638 14205 332 0,'0'0'76'16,"0"0"34"-16,0 0-34 15,0 0-5-15,0 0-47 16,0 0-24-16,4 7-104 15,11-7-85-15</inkml:trace>
  <inkml:trace contextRef="#ctx0" brushRef="#br0" timeOffset="55739.82">14914 14146 376 0,'0'0'152'16,"0"0"-70"-16,0 0-56 16,0 0-26-16,0 0-110 15,0 0-273-15</inkml:trace>
  <inkml:trace contextRef="#ctx0" brushRef="#br0" timeOffset="56345.38">15346 14231 453 0,'0'0'174'0,"0"0"-69"16,0 0-104-16,0 0-2 15,0 0 3-15,0 0-2 16,-17 55 0-16,8-25 5 15,-3 8 3-15,-6 4-8 16,0 1-8-16,-5 1-86 16,-1-11-149-16</inkml:trace>
  <inkml:trace contextRef="#ctx0" brushRef="#br0" timeOffset="56947.17">15493 13839 389 0,'0'0'125'0,"0"0"-22"16,0 0-6-16,0 0-6 15,0 0-91-15,0 0 7 16,17 0-15-16,1 37 14 16,-1 13-6-16,-3 8 0 15,-2 4 4-15,-3-4-9 16,-3-8-42-16,-1-9-51 15,2-15-12-15,-4-12-104 0</inkml:trace>
  <inkml:trace contextRef="#ctx0" brushRef="#br0" timeOffset="57217.04">15860 13789 486 0,'0'0'111'15,"0"0"34"-15,0 0-24 0,0 0-94 16,0 0-27-16,0 0-4 16,-10 27 4-16,13 12 0 15,6 2 0-15,1 4 0 16,-3-2 0-16,-4-1 0 15,-3-4-30-15,0-4-39 16,0-9-58-16,0-9-78 16</inkml:trace>
  <inkml:trace contextRef="#ctx0" brushRef="#br0" timeOffset="57405.33">15992 14012 531 0,'0'0'185'0,"0"0"-143"16,0 0-40-1,0 0-4-15,0 0-2 0,0 0-27 16,69-4-15-16,-43 4-85 16,4-4-40-16,0-13-178 15</inkml:trace>
  <inkml:trace contextRef="#ctx0" brushRef="#br0" timeOffset="57627.74">16217 13813 366 0,'0'0'180'0,"0"0"-5"0,0 0-63 16,0 0-99-16,0 0-13 15,0 0 0-15,0 75 4 16,6-33-4-16,1 6 0 16,1 4-7-16,-2 2 6 15,-4-1-61-15,-2-17-114 16,0-16-176-16</inkml:trace>
  <inkml:trace contextRef="#ctx0" brushRef="#br0" timeOffset="58011.51">16409 13799 488 0,'0'0'61'16,"0"0"-51"-16,0 0 6 15,0 0-11-15,0 0 14 16,0 0 12-16,86 73-25 15,-73-49 13-15,-3 4-19 16,-4-4 0-16,-3 0 8 16,0-2-6-16,-2-5-4 15,-1-3-10-15,0-3-29 0,0-4 27 16,-6 0 8-16,-5-6 6 16,6-1 5-16,-1 0-4 15,3 0 45-15,3 0 38 16,0 0-22-16,0-1-3 15,14-6-59-15,14-3 0 16,12-2-2-16,7-1 2 16,3-3-1-16,-1 1-42 15,-7 0-47-15,-8 3 42 16,-4 3-75-16,-4-3-175 16</inkml:trace>
  <inkml:trace contextRef="#ctx0" brushRef="#br0" timeOffset="58177.9">16855 13894 593 0,'0'0'175'16,"0"0"-74"-16,0 0-64 16,0 0-37-16,0 0-22 15,0 0-67-15,-10-22-19 16,10 22-107-16</inkml:trace>
  <inkml:trace contextRef="#ctx0" brushRef="#br0" timeOffset="62720.12">17537 7220 54 0,'0'0'251'16,"0"0"-155"-16,0 0-18 15,0 0 12-15,0 0-52 16,0 0-2-16,0 0-20 16,46-71 14-16,-36 49 26 15,0-1-47-15,-2 0 24 0,-2 1 6 16,-4 3-27-16,1 0-4 16,-3 2 0-16,0 0-2 15,-3 0-2-15,-10 3-4 16,-1-1 0-16,1 5-5 15,1 6 3-15,1 4 2 16,-5 1-6-16,-1 19-3 16,-2 9 0-16,7 2-14 15,3 6 0-15,8 0 15 16,1 3-25-16,0-3 32 16,14-9 1-16,12-15-29 15,5-10 14-15,0-3 15 16,-2-7 0-16,-8-6 16 15,-8 0-15-15,-7 0 33 0,-3 5-24 16,-3 2 28-16,0 3-11 16,0 3-26-16,0 0 6 15,0 0-14-15,0 1-3 16,0 17-8-16,0 8 15 16,0 8 6-16,-1 5-5 15,1 5 2-15,0 1 0 16,0-1-6-16,0-6 0 15,0-6-40-15,9-9-25 16,4-7-52-16,-2-12-182 16</inkml:trace>
  <inkml:trace contextRef="#ctx0" brushRef="#br0" timeOffset="62907.73">17817 7400 495 0,'0'0'150'0,"0"0"-9"16,0 0-106-16,0 0-12 15,0 0-23-15,0 0-13 16,98-55-9-16,-54 43-79 16,10-5 6-16,4-10-88 15,0-6-212-15</inkml:trace>
  <inkml:trace contextRef="#ctx0" brushRef="#br0" timeOffset="63136.32">18151 7071 522 0,'0'0'153'15,"0"0"-70"-15,0 0-72 16,0 0-11-16,0 0 7 15,0 0 1-15,45 92 4 16,-20-52-12-16,-3 3 0 16,0-3 2-16,-3-1-2 15,-2-8-54-15,3-9-54 0,-3-10-53 16,-8-12-204-16</inkml:trace>
  <inkml:trace contextRef="#ctx0" brushRef="#br0" timeOffset="63453.4">18386 7157 642 0,'0'0'174'0,"0"0"-154"16,0 0-16-16,0 0-8 15,0 0 3-15,9 88 1 16,4-51 0-16,1-6 2 15,6-9-4-15,7-12-22 16,7-10 16-16,5-2-1 0,0-17 3 16,-8-6-5-16,-13 0-29 15,-10 1 18-15,-8 2 19 16,0 6-14-16,-26 6-16 16,-20 8-13-16,-14 2-3 15,2 0 10-15,10 10 32 16,13 9 6-16,9 1-5 15,4-2-202-15</inkml:trace>
  <inkml:trace contextRef="#ctx0" brushRef="#br0" timeOffset="63636.14">18490 7262 25 0,'0'0'486'0,"0"0"-341"16,0 0-20-16,0 0-55 16,0 0-60-16,0 0-10 15,-42 6-76-15,41 12-21 16,-1-2-86-16</inkml:trace>
  <inkml:trace contextRef="#ctx0" brushRef="#br0" timeOffset="67665.13">20805 11358 254 0,'0'0'66'0,"0"0"28"15,0 0 1-15,0 0-41 16,0 0 41-16,0 0-27 15,0-72-23-15,0 72 1 16,-3 0-46-16,3 10-11 16,0 18 8-16,-2 16 5 15,-8 10-2-15,-4 10 0 0,-2 1 1 16,1-1-6 0,5-7-2-16,2-7-93 0,5-18-66 15,3-28-237-15</inkml:trace>
  <inkml:trace contextRef="#ctx0" brushRef="#br0" timeOffset="68046.03">20997 11269 524 0,'0'0'14'0,"0"0"54"15,0 0-52-15,0 0-15 16,0 0-1-16,0 0 7 0,97 49-6 16,-76-25 3-16,-6 3-4 15,-8 1 0-15,-7 0-7 16,0-2 3-16,-4-2 4 16,-12-2 0-16,0-5 3 15,0-2-6-15,6-7 1 16,4-5 2-16,2 0 2 15,4-3 5-15,0 0-3 16,0 0 54-16,16-7-18 16,8-8-2-16,2-2 1 15,0-1-12-15,4 3 5 16,0 0-32-16,-2 6 0 0,0 1-1 16,-4 5-6-16,-5 3-36 15,-4 0-94-15,-8-1-68 16</inkml:trace>
  <inkml:trace contextRef="#ctx0" brushRef="#br0" timeOffset="68239.99">21366 11354 381 0,'0'0'91'15,"0"0"44"-15,0 0-33 16,0 0-5-16,0 0-73 0,0 0-16 15,53-41-8-15,-18 36-4 16,12 0-3-16,7-2-47 16,2-6-52-16,-3-4-39 15,-8-6-270-15</inkml:trace>
  <inkml:trace contextRef="#ctx0" brushRef="#br0" timeOffset="68426.51">21758 11122 423 0,'0'0'75'16,"0"0"-14"-16,0 0-61 16,0 0 15-16,0 0 75 15,0 0-40-15,-30 111-39 0,29-58 1 16,1 8-11-16,0-1 7 16,0-2-8-16,16-13-9 15,4-12-47-15,2-18-106 16,-4-15-149-16</inkml:trace>
  <inkml:trace contextRef="#ctx0" brushRef="#br0" timeOffset="68660">21891 11115 385 0,'0'0'169'16,"0"0"-57"-16,0 0-3 15,0 0-58-15,0 0-51 16,0 0 5-16,103-62-2 16,-61 62-3-16,4 6-3 15,-4 11-8-15,-4 3-60 16,-5-2-37-16,-12 0 22 16,-11 1-23-16,-10-2-87 15,0-3 24-15</inkml:trace>
  <inkml:trace contextRef="#ctx0" brushRef="#br0" timeOffset="68885.42">22156 11229 118 0,'0'0'157'16,"0"0"-26"-16,0 0-32 16,0 0-60-16,0 0 32 15,0 0-26-15,-24 57-18 16,27-28-6-16,6 6-21 0,2-2 2 16,1-1 7-16,0-5-9 15,-6-8 0-15,-5-2 3 16,-1-3-1-16,0-3-4 15,-10-3 1-15,-10 1 1 16,-2 0-7-16,-5-2 7 16,3 0-20-16,3 1 3 15,5-1-31-15,6 0-19 16,10-4-79-16,0-3-171 16</inkml:trace>
  <inkml:trace contextRef="#ctx0" brushRef="#br0" timeOffset="69089.07">22552 11381 494 0,'0'0'110'15,"0"0"23"-15,0 0-106 16,0 0-26-16,0 0 22 16,-38 73-16-16,18-27-1 15,1 0-2-15,6-2 0 16,9-5-8-16,4-6-4 15,0-5-50-15,13-8-32 16,14-11-90-16,1-9-226 16</inkml:trace>
  <inkml:trace contextRef="#ctx0" brushRef="#br0" timeOffset="69330.9">22759 11148 529 0,'0'0'135'16,"0"0"31"-16,0 0-77 15,0 0-72-15,0 0-12 16,0 0-10-16,0 6-11 16,8 33 16-16,3 7 4 15,0 9-1-15,0 9-6 16,2-3-6-16,2-2-37 0,-1-11-6 15,4-17-105-15,-1-16-79 16</inkml:trace>
  <inkml:trace contextRef="#ctx0" brushRef="#br0" timeOffset="69897.71">23225 11096 644 0,'0'0'51'0,"0"0"82"16,0 0-96-16,0 0-14 15,0 0-23-15,0 0-4 16,-11-43-3-16,30 41 3 15,6-1 4-15,2 2 0 16,-4 1-10-16,-5 0-11 16,-8 0-40-16,-5 0-10 15,-2 4 28-15,-3 4-50 16,0-3 43-16,0-1 37 16,0 1 8-16,0-4 5 15,0 1 6-15,-3-2 16 16,3 2 26-16,-2 0-7 15,2 3-5-15,0 7-3 0,0 6 1 16,0 6-15-16,0 5-19 16,0 3 2-16,0 0 4 15,0-4-6-15,0-6 0 16,0-7-5-16,0-7-13 16,0-5 9-16,0-1 2 15,0-2 7-15,0 0-2 16,-3 0 7-16,0 0-5 15,-4 0 17-15,-8 0-6 16,-6 0 16-16,-6 0-27 16,-1 5 0-16,-2 10 3 15,3 6-3-15,3 0-3 0,6 1-21 16,3-2-95 0,11-7-58-16,4-10-275 0</inkml:trace>
  <inkml:trace contextRef="#ctx0" brushRef="#br0" timeOffset="70145.25">23482 11250 396 0,'0'0'271'0,"0"0"-105"0,0 0-166 16,0 0 18-16,0 0-29 16,0 0 11-16,96-14-16 15,-60 16-17-15,1-2-51 16,-5 0 2-16,-3 0-71 16,-8-12-151-16</inkml:trace>
  <inkml:trace contextRef="#ctx0" brushRef="#br0" timeOffset="70363.61">23827 11033 565 0,'0'0'166'0,"0"0"-111"0,0 0-52 16,0 0-1-16,-18 96 9 15,2-40-11-15,4 9 3 16,2 7 3-16,8 2-6 16,2-9-33-16,8-17-58 15,16-23-115-15</inkml:trace>
  <inkml:trace contextRef="#ctx0" brushRef="#br0" timeOffset="70762.47">24040 11103 636 0,'0'0'206'0,"0"0"-141"16,0 0-64-16,0 0-1 16,0 0-3-16,0 0 1 15,14 98 2-15,4-64-33 16,8-6 1-16,9-14-23 15,5-12-4-15,0-2 57 16,-2-22-25-16,-4-9 27 16,-6-3 5-16,-4-1-5 15,-8 5 15-15,-11 6-9 16,-5 5 30-16,0 5 25 0,-2 8-39 16,-1 1 30-16,0 3-4 15,2 2-31-15,-3 0-17 16,-1 19-4-16,-1 17 4 15,1 14-4-15,4 10 4 16,1 10-7-16,0-1-6 16,12-5-24-16,7-6-9 15,2-18-54-15,-1-12-44 16,-6-19-302-16</inkml:trace>
  <inkml:trace contextRef="#ctx0" brushRef="#br0" timeOffset="72095.82">23162 11147 262 0,'0'0'116'16,"0"0"-54"-16,0 0-43 15,0 0-9-15,0 0-9 16,0 0-1-16,0-16 3 15,2 11-1-15,1 2 5 16,1 1-4-16,0-1-3 16,-3 2 15-16,1-1-10 15,-1 1 11-15,3-1-12 16,2 0 2-16,1 2-5 16,3-3-1-16,2 1 0 15,1 0 2-15,4 0 5 0,-1 1-7 16,1-1 0-1,1 2 0-15,-2 0 5 0,-4 0-5 16,-3 0 0-16,-4 0 2 16,0 0 1-16,-5 0-6 15,0 9 3-15,0 2 0 16,-2 5 32-16,-9 3-23 16,-1 2-6-16,-1 5 5 15,-1 3-6-15,0 2-2 16,3-2 0-16,2-3 5 15,2-4-5-15,2-7 0 16,1-3 0-16,-2-3 2 16,-3 3 2-16,-3-3-4 15,-4 2 1-15,2-3 3 16,0-2-2-16,1 0-2 0,4-1 0 16,3-2 0-16,2-3 2 15,2 0-2-15,1 0 8 16,1 0 11-16,0 0 36 15,0 0-22-15,0 0-15 16,0 0-18-16,12 0-10 16,9-6-1-16,9 1 8 15,4-4-14-15,1 3 14 16,-4 0-1-16,-6 3 4 16,-10 1 5-16,-8 2 1 15,-4 0-3-15,0 0-3 16,-2 0 3-16,2 4-3 0,2 7 0 15,0 3 0 1,-2 4 2-16,0-1 3 0,-3 3-5 16,0-3 0-16,0 0 6 15,-3-1 2-15,-13-3-8 16,-4-1 0-16,-6-2 23 16,2-2-22-16,-3 1 5 15,0-2-6-15,1-3 3 16,-3 1-4-16,6 1 1 15,5 0-51-15,6-1-38 16,7-2-82-16,5 1-79 16</inkml:trace>
  <inkml:trace contextRef="#ctx0" brushRef="#br0" timeOffset="72259.73">23229 11622 212 0,'0'0'120'0,"0"0"-11"16,0 0 5-16,0 0-3 15,0 0-35-15,0 0-41 16,0 0 1-16,0 0 2 16,-11 4-33-16,-2 5 1 15,0 3-6-15,-1 3-95 16,3-6-80-16,6-9-260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16T04:46:31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7236 9939 94 0,'0'0'124'0,"0"0"-43"0,0 0-6 15,0 0-16-15,0 0 1 16,0 0-15-16,0 0-29 16,0 0 2-16,0 0 10 15,0 0-17-15,0 0 16 16,0 0-1-16,0 0-25 15,0 0-2-15,0 0-45 16,0 0-107-16,7 2-46 16,4-1 46-16</inkml:trace>
  <inkml:trace contextRef="#ctx0" brushRef="#br0" timeOffset="560.06">8553 9643 167 0,'0'0'159'0,"0"0"-77"16,0 0-2-16,0 0-19 15,0 0-31-15,0 0 16 16,-15 1-7-16,11-1-4 15,2 0-7-15,-1 0 7 16,3 0-19-16,-1 0-14 16,1 0 5-16,0 0-14 15,0 0 4-15,0 0-42 16,0 0-36-16,0 2-5 16,5-2-3-16,11 0-110 15,7-5 34-15</inkml:trace>
  <inkml:trace contextRef="#ctx0" brushRef="#br0" timeOffset="937.02">9673 9336 163 0,'0'0'34'16,"0"0"-7"-16,0 0 4 16,0 0-20-16,0 0-11 15,0 0 1-15,-12 13 1 16,11-9-4-16,-1-1-8 16,2 4-25-16,-1-2-17 15,1 0-75-15</inkml:trace>
  <inkml:trace contextRef="#ctx0" brushRef="#br0" timeOffset="53582.01">8231 17604 332 0,'0'0'44'0,"0"0"-10"15,0 0-14-15,0 0-1 16,0 0 20-16,0 0-24 15,0 0 26-15,0 0-8 0,-23-23-8 16,22 23 32-16,1 0-27 16,-2 0-12-16,2 0 12 15,0 0-27-15,0 0 6 16,0 0-4-16,0 0-4 16,0 0-2-16,0 0-16 15,3 0 17-15,13 0-3 16,1 6 3-16,2 3 0 15,1-1 0-15,1 2 4 16,-2-4-4-16,2 0 0 16,3-3 0-16,0-3-7 15,1 0 1-15,-4 0 0 16,-1-5 4-16,-3-4 4 0,0-2 2 16,-4-1-4-16,-4 2 0 15,0-2 2-15,-3 1 4 16,0 1-6-16,0 0 13 15,-3 0-3-15,3 1-3 16,-1-1-7-16,-1 3 0 16,-1-1 14-16,1-1-12 15,-3 2-2-15,1-2 8 16,0 0 15-16,-1-3-15 16,1 0-8-16,-1-2 1 15,-1 4-5-15,0-3 7 16,0 2-3-16,0-1 3 0,0 0 0 15,-1-1 8-15,-6-3-11 16,-1 1 0-16,1-4 5 16,-1 4-5-16,0-3 0 15,0 1 0-15,0 3 6 16,2-5-12-16,-1 5 6 16,-2-1 0-16,4 1-2 15,-1 3 2-15,0-2-2 16,0 3 1-16,-3 0 2 15,2 1-7-15,-5-2 6 16,3 3 0-16,-3-1-2 16,2 1 3-16,-5 0-2 15,0 3 1-15,-3-2 0 16,3 2 1-16,-2 2-1 16,6-3 0-16,-1 3-2 0,1 1 2 15,2 2 0-15,-1 0 0 16,0 0 0-16,-1 0-4 15,-1 0 4-15,2 0 0 16,-8 0-2-16,1 0 3 16,-5 2-1-16,-3 7 0 15,2-1 4-15,8-2 11 16,1 2-15-16,6 4 0 16,-5 3-1-16,4 9 2 15,-2 4-1-15,4 3 0 0,1 2 3 16,3 1-6-16,3-5 3 15,0 0 0-15,9 2-4 16,9-1 5-16,4-1-1 16,3 2 0-16,2-2 3 15,0-3-6-15,0-3 3 16,1-6-2-16,-5-1-5 16,2-6-9-16,-6-4 1 15,-3 0 2-15,1-3-7 16,-5-1 14-16,0 1-18 15,-6 0 10-15,-2-3 10 16,-2 1-4-16,0-1 1 16,-2 0 1-16,0 2 5 15,0-2-4-15,0 0 5 16,0 0 0-16,0 0 4 0,0 0 0 16,1 0-1-16,2 0 4 15,2-3-5-15,2-5 20 16,-3 3-7-16,-1 1-7 15,2 1 17-15,-2 1-22 16,0-1 9-16,-1-2-12 16,6 2 4-16,-3 0-1 15,-4 2-3-15,1 1 0 16,-2 0-4-16,0 0 4 16,0 0-1-16,0 0-2 15,0 0-28-15,0 4-19 16,0 9-25-16,-16 1-96 0</inkml:trace>
  <inkml:trace contextRef="#ctx0" brushRef="#br0" timeOffset="110102.6">17586 5034 3 0,'0'0'45'15,"0"0"-13"-15,0 0-17 0,0 0 1 16,0 0-9-16,0 0-6 16,0 0-1-16,0 0 0 15,-8 12 3-15,4-10-7 16,1 1 0-16,1 0-23 15,0 2 14-15,-1-3-61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16T04:45: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8252 5688 168 0,'0'0'0'15,"85"4"-12"-15,-39-4 3 16,3 0 9-16,2-2 0 15,0-9 0-15,-1 0-6 16,0-1-24-16,5-5-39 16</inkml:trace>
  <inkml:trace contextRef="#ctx0" brushRef="#br0" timeOffset="2596.54">8356 5774 68 0,'0'0'73'0,"0"0"-36"16,0 0 30-16,0 0-30 15,0 0 4-15,0 0-31 16,-19-16-5-16,14 13 16 16,2 2 14-16,0-1-1 0,2-1 4 15,-2-1-23-15,-3 0 17 16,0-1-31-16,3 2 0 16,-1 0 32-16,2 3-20 15,-1-3-12-15,3 3 10 16,-2-1 1-16,1-1 34 15,1 2 3-15,0 0-42 16,0 0 3-16,0 0-10 16,0 0-7-16,0 0-3 15,0 0-4-15,8 0 14 16,11 0 4-16,-1 0 1 16,4 0-10-16,2-3 5 15,-1-2-3-15,3-2-2 0,2 2 2 16,-1-3 2-16,0 2 1 15,-3-2-1-15,-3 1-5 16,-5 2 6-16,2 1-6 16,-4-2-3-16,2-1 9 15,1 0 2-15,2 0-2 16,-4 0 3-16,4-4-3 16,-1 2 0-16,-3-1 0 15,4-1 2-15,-4 4-2 16,0-1 1-16,-3 3-1 15,-1-2 0-15,-3 2-2 16,1 0 2-16,-1-1 0 0,0 0 1 16,5-5 2-16,-3-2 1 15,-3 1-4-15,6 1 1 16,-6 0 35-16,-1 2-36 16,0 1 0-16,-3 5 3 15,-2 0 7-15,1 1 1 16,1-4-11-16,3 1 0 15,0-4-1-15,0 3 1 16,-4-1 0-16,3 1 6 16,-2 0-6-16,-1-1 37 15,1-1-37-15,0-1 3 16,1-1-3-16,1 0 0 16,-2 3 0-16,-2-1 4 15,-1 2-3-15,0 1 6 16,0-3-7-16,0 1 1 0,0 2 14 15,0-2-11-15,0 1-4 16,-1 0 7-16,-1 1-4 16,-2-1-4-16,2 0 1 15,-2-1 0-15,-2 3 1 16,1 1-1-16,-2-4 0 16,-1 4 2-16,-2-1 0 15,4 1-4-15,-4 0 2 16,4-1 0-16,0 3 1 15,1-1-1-15,-3 0 0 16,6 0 0-16,-5 1 1 16,2 0-2-16,-1 1 0 0,-6 0 1 15,-2 0 3 1,1 0-3-16,-7 0 0 0,4 0-2 16,1 0 5-16,1 0-3 15,0 0 0-15,3 0 0 16,0 0 1-16,3 0-1 15,1 0 0-15,-2 0 1 16,1 0 3-16,-1 0-6 16,2 0 2-16,-3 0 0 15,2 0-2-15,-3 1 2 16,-2 4 0-16,1 2-1 16,-1-1 4-16,2 1-7 15,-5 2-3-15,-5 3 7 0,-3 0-1 16,5-1 1-16,5-4 0 15,4-1-1-15,4-1 3 16,-3 0-4-16,-2 2 2 16,1-2 0-16,5-1-4 15,3-2 4-15,0 1-4 16,1 1 4-16,-4 3 0 16,-1 2-2-16,-4 3 2 15,1 3 0-15,0 0-1 16,1 1 1-16,0-3-3 15,0 5 1-15,-1-3 2 16,3 2 1-16,-3-2-1 0,5 2 0 16,0-3-3-16,3 3 3 15,-2-2 0-15,3 0-1 16,-1 0 4-16,-1 1-5 16,2-4 2-16,0 2 0 15,0 0-5-15,0-1 5 16,0-1 0-16,9 0-1 15,3-2 3-15,3-2-3 16,0-2 1-16,1-3 0 16,2-3-3-16,-1 0 3 15,2 0 0-15,1 0 2 16,3-3 2-16,4-9-3 16,-3 0-1-16,3 0 0 15,-8 1 2-15,-2 0-2 16,-5 2 0-16,-4 4 2 0,-3-1 2 15,-4 0 7-15,1 1-4 16,-2 0-3-16,0-1 25 16,0 2-22-16,0 2 1 15,-2-1-4-15,-2 1 1 16,-2 1 1-16,3 1-6 16,2 0 0-16,-2 0-9 15,-2 4-25-15,-2 15-16 16,-7 5-52-16,-1-3-69 15,1-10-222-15</inkml:trace>
  <inkml:trace contextRef="#ctx0" brushRef="#br0" timeOffset="5575.73">9139 5216 145 0,'0'0'123'0,"0"0"-67"16,0 0 14-16,0 0-10 0,0 0-12 15,0 0 6-15,0 0-34 16,-21 0-8-16,19 0 22 16,1 0-26-16,0 0-3 15,1 0-5-15,-2 0 1 16,2 0-8-16,0 0-23 16,0 4-48-16,0 4 32 15,6-3-57-15,11-5-85 16</inkml:trace>
  <inkml:trace contextRef="#ctx0" brushRef="#br0" timeOffset="6295.09">9874 5193 205 0,'0'0'167'0,"0"0"-107"0,0 0-10 15,0 0 9-15,0 0-21 16,0 0 17-16,-5-14-17 15,5 14-18-15,-1 0 7 16,1-2-10-16,0 2-16 16,0 0 1-16,0 0-2 15,0 0-44-15,0 0-49 16,0 0-79-16,0 0 29 16</inkml:trace>
  <inkml:trace contextRef="#ctx0" brushRef="#br0" timeOffset="7652.68">9231 5680 7 0,'0'0'137'15,"0"0"-80"-15,0 0 55 0,0 0-54 16,0 0 30-1,0 0-32-15,-35-5 5 0,29 3 14 16,6-1-63-16,-2 1 13 16,0 2-6-16,2 0-16 15,0 0 10-15,-1 0-13 16,1 0 0-16,0 0-2 16,0 0 2-16,0 0-12 15,0 0-1-15,11 2 13 16,9 3 4-16,9-2-3 15,7-3-1-15,8 0 6 16,6-3-4-16,5-9 15 0,0-2-17 16,0-1 4-16,-5 2 0 15,-7 2-4-15,-10 4 0 16,-8 2 2-16,-10 2 0 16,-5 1-1-16,-7 2-1 15,-3 0 1-15,0 0 9 16,0 0-2-16,0 0 22 15,0 0-6-15,0 0-22 16,-7 0-2-16,-2 0-5 16,0 0-52-16,3 10-5 15,0-1-65-15,2-4-111 16</inkml:trace>
  <inkml:trace contextRef="#ctx0" brushRef="#br0" timeOffset="7834.19">9742 5649 216 0,'0'0'167'0,"0"0"-35"16,0 0-60-16,0 0-9 16,0 0-46-16,0 0-17 15,-6-34-2-15,6 34-189 16,0 0-64-16</inkml:trace>
  <inkml:trace contextRef="#ctx0" brushRef="#br0" timeOffset="11554.56">4660 6389 189 0,'0'0'84'15,"0"0"-8"-15,0 0-4 16,0 0-40-16,0 0 2 16,0 0-26-16,-8-42-5 0,7 38 12 15,-1-3-6-15,1 4 9 16,-3-3-3-16,2 3-4 16,-2 0 18-16,2 1-15 15,-1 0 6-15,2 2 6 16,-1 0-18-16,2 0-5 15,0 0-3-15,0 0-3 16,0 0-3-16,0 0-10 16,0 4 12-16,0 3-3 15,8 3 6-15,3-2-5 16,3-4 0-16,7-1 6 16,0-3 11-16,7 0-11 15,1 0 1-15,-3 0 1 16,-2-5-1-16,0 0-2 0,-4-2 1 15,-1 2 0-15,0 0-2 16,-2-2 2-16,0 1 0 16,-3 0 5-16,2-1-3 15,-2 0 0-15,-1 1-2 16,-1-1 0-16,-1 2-1 16,1-2 1-16,4 0 0 15,2-3 1-15,2-4 0 16,0-2 1-16,2-2-2 15,-1-2 0-15,-3 0 9 16,-3-1-8-16,0 3-1 16,-3 0 15-16,-3-1-12 0,-3 2 7 15,2 0-10-15,0 0 0 16,-3-1 3-16,-4 1-3 16,-1 2 0-16,0-1 8 15,0 2-2-15,0 0 5 16,0 0-3-16,0 0 4 15,-6 0 8-15,-2 0-19 16,3-1 1-16,0-2-2 16,-1 1 5-16,-1-1-4 15,0 0-1-15,2 2 5 16,-2 1 2-16,2 4-7 16,-3-1 0-16,0 4 0 15,-1 1 1-15,-3 1-2 0,-6 4-2 16,-3 1 2-16,-2 0-9 15,-5 0-4-15,0 11-7 16,-2 1 20-16,5 2-2 16,1 2 3-16,2 0-4 15,2-1 4-15,2 1 1 16,2-2-1-16,-2-1 0 16,7 2 0-16,-2-4 2 15,6-1-2-15,-4-1 0 16,4-1 2-16,-2 2-6 15,-2 1 4-15,0-1 0 16,0 2 0-16,0-2 3 0,0 3-4 16,0 1 1-1,2 0 0-15,-3 3-3 0,1 2 3 16,1-1 0-16,-3-2-1 16,7 0 3-16,0-5-3 15,1-1 1-15,0-1 0 16,2-1-3-16,0 2 3 15,0 1 0-15,0 4 1 16,1-1-1-16,0-1 0 16,2-1 0-16,0 0 0 15,0 0-6-15,2-4 6 16,6 1-3-16,2-1 2 16,-1 1 2-16,0-1-1 15,4-2 0-15,1 3 0 16,-2-2 0-16,2-1 0 0,-3-1-5 15,-2-2 2-15,-2 0-4 16,-2-2 6-16,-2 1-10 16,0-2 8-16,-3 0-1 15,2 0 1-15,2 1-18 16,2 1-52-16,-2-2 15 16,-2 0-96-16</inkml:trace>
  <inkml:trace contextRef="#ctx0" brushRef="#br0" timeOffset="21782.91">8467 6157 148 0,'0'0'126'0,"0"0"-77"15,0 0 11-15,0 0-17 16,0 0 17-16,0 0-39 16,0 0 93-16,-14-12-43 15,11 10-22-15,1 1-22 0,-2-1 6 16,2 0-33 0,-2 1 0-16,4 1 2 0,0 0-2 15,-1 0 0-15,1 0-5 16,-2 0 5-16,2 0-4 15,0 0 4-15,0 0-10 16,0 0 6-16,0 3-9 16,0 8 13-16,0 3-6 15,0 0 6-15,9 0 0 16,3-2-3-16,3 1 0 16,1-2 2-16,4-2-22 15,1-3 14-15,3-4 6 16,1-2 3-16,-1 0-5 15,1 0 3-15,-2 0 4 16,-1-5 2-16,0-1-4 0,0 3 0 16,-5 3-4-16,5-3 2 15,-4 3-9-15,3 0-4 16,1-4 15-16,1 3-4 16,-2-1 2-16,-2 0 2 15,-4-1 0-15,-3-1 0 16,2-2 0-16,-4-1 0 15,2-2 5-15,0-1-3 16,6-5-2-16,1 1 0 16,2-1-1-16,1-4 1 15,-4 2 0-15,3-2-1 16,-2 2 3-16,-3-2 3 0,-3 1-5 16,-4 1 0-1,-3-2 19-15,1 2 4 0,-7-4-9 16,3 1 13-16,-3 3-26 15,0-5 29-15,0 4-17 16,0-2-12-16,0 5 17 16,0-2-18-16,-6 3 0 15,-4 2 0-15,1-1 2 16,-2 6-8-16,-2-1 2 16,3 2 4-16,-4-1-2 15,1 3 2-15,-2 2 0 16,0 0-2-16,0 1 6 15,1 1-8-15,2 0 2 0,-1 0 2 16,3 0-6 0,-4 0 7-16,-2 0-1 0,-8 0 0 15,-4 0 1-15,0 3-1 16,1 0 0-16,1 0 0 16,4 2-1-16,-4-1 1 15,6 1 0-15,3 2 0 16,-1 2 1-16,4-1-3 15,0 4 2-15,2 1 0 16,0-1-6-16,-1 2 8 16,8-2-2-16,-1-2 0 15,-3-2 2-15,3 1-2 0,0-1 0 16,-3 3 0 0,-1 1-8-16,1 3 10 0,-2 2-4 15,1 1-4-15,-2 1 6 16,-3 4 2-16,0 6-2 15,-4 3 0-15,1 1 1 16,3 1-1-16,0-3 0 16,6-4 0-16,3-4 1 15,2-4-5-15,2-2 4 16,2-3 0-16,0-4-5 16,0 3 6-16,0-5-1 15,0 0 0-15,3-4 2 16,3-1 0-16,3-1-2 15,-3-1 0-15,3-1 1 0,-3 0-1 16,4 0 3-16,-2 0-3 16,-1 0-38-16,-1 7-36 15,-4-5-99-15,-2-2-149 16</inkml:trace>
  <inkml:trace contextRef="#ctx0" brushRef="#br0" timeOffset="23109.54">9898 5802 57 0,'0'0'275'15,"0"0"-137"-15,0 0-47 16,0 0-28-16,0 0 7 15,0 0-39-15,0-11-12 16,0 11 13-16,0 0-7 16,0 0 4-16,0 0-8 15,0 0-15-15,-2 0 1 0,2 0-7 16,0 0-4-16,0 0 4 16,0 0-29-16,0 0-15 15,0 0 20-15,0 8-6 16,3-3-3-16,11-3-54 15,9-2-20-15,6-1-87 16</inkml:trace>
  <inkml:trace contextRef="#ctx0" brushRef="#br0" timeOffset="23479.42">10796 5602 264 0,'0'0'93'16,"0"0"-20"-16,0 0-10 16,0 0-17-16,0 0 0 15,0 0-25-15,0 0 17 16,0-2 13-16,0 2-20 16,0 0-16-16,0 0-15 0,-4 0 4 15,-5 9-12-15,0 2-21 16,2 1-55-16,0-3-41 15,4-4-65-15</inkml:trace>
  <inkml:trace contextRef="#ctx0" brushRef="#br0" timeOffset="23760.58">10753 5749 247 0,'0'0'128'0,"0"0"-74"16,0 0-42-16,0 0 68 15,0 0-6-15,0 0-47 16,0 0-27-16,12-6 0 15,6-4-4-15,12 1-22 16,-1 1-63-16,1-1-64 16,-4 1-80-16</inkml:trace>
  <inkml:trace contextRef="#ctx0" brushRef="#br0" timeOffset="24003.55">11675 5530 377 0,'0'0'71'16,"0"0"-1"-16,0 0-48 16,0 0 18-16,0 0-21 15,0 0-14-15,-9-10-5 0,9 10 0 16,0 0-1-1,0 0-10-15,0 5-27 16,0 2-7-16,0-2-108 16,0-5-169-16</inkml:trace>
  <inkml:trace contextRef="#ctx0" brushRef="#br0" timeOffset="25375.35">10013 6344 204 0,'0'0'70'0,"0"0"-16"15,0 0 12-15,0 0 18 16,0 0-49 0,0 0-4-16,-15-1-24 0,15 1-5 15,0 0-1-15,0 0 4 16,0 0-10-16,0 0-3 16,5 0 8-16,12 0 7 15,6 0-5-15,7 0-1 16,7 0-1-16,6 0 0 15,4 0 6-15,2-5-6 16,-3 1 0-16,-6 0-3 16,-7 1 5-16,-7 0-2 15,-13 0 0-15,-3 3 4 16,-7 0-2-16,-2-2 1 16,-1 2 7-16,0-2 48 0,0-1-38 15,0 0 7-15,-7 2-23 16,-1 0 4-16,0 1-16 15,1 0 1-15,0 12-90 16,-1 3 20-16,3-5-71 16</inkml:trace>
  <inkml:trace contextRef="#ctx0" brushRef="#br0" timeOffset="26757.4">10872 6394 194 0,'0'0'67'16,"0"0"-29"-16,0 0 21 15,0 0 11-15,0 0 10 16,0 0-50-16,0 0-23 16,-3 0 8-16,3 0-6 15,0 0-3-15,0 0-6 16,0 0 0-16,9 0 7 16,6-2-7-16,5-3 0 15,0 2 3-15,2-3 0 16,3-2-3-16,6 1 0 0,1-3 2 15,7-2 2 1,-1-1-4-16,-4 1 0 0,-2 0-1 16,-6 1 7-16,-6 1-1 15,-4 4 2-15,-5-2-7 16,-5 5 26-16,-2 0 4 16,-4 1 10-16,0 2 13 15,0-3-37-15,0 2-15 16,0-1-1-16,-7 2-14 15,-4 0 1-15,-1 0-74 16,-1 13 10-16,1-3 5 16,7-3-174-16</inkml:trace>
  <inkml:trace contextRef="#ctx0" brushRef="#br0" timeOffset="26942.54">11235 6297 347 0,'0'0'98'0,"0"0"-21"16,0 0-52-16,0 0-24 16,0 0-1-16,0 0-171 15,-23 0-61-15</inkml:trace>
  <inkml:trace contextRef="#ctx0" brushRef="#br0" timeOffset="52999.49">9959 6750 163 0,'0'0'92'0,"0"0"-10"16,0 0-2-16,0 0 27 15,0 0-75-15,0 0 33 16,0 0-16-16,-22 0-34 15,19-1 24-15,0-3-17 16,-3 2 7-16,2-1 0 16,1 1-21-16,-2 2 0 15,4-1 18-15,-2 1-16 0,3 0 7 16,0 0-8-16,0 0-8 16,0 0 8-16,0 0-9 15,0 0 0-15,0 0-8 16,0 0-26-16,0 0-51 15,13 0 24-15,16 0-7 16,9-4-30-16,9-11-158 16</inkml:trace>
  <inkml:trace contextRef="#ctx0" brushRef="#br0" timeOffset="53329.79">10737 6604 141 0,'0'0'254'15,"0"0"-175"-15,0 0-50 16,0 0 19-16,0 0-5 16,0 0 29-16,-12 0-60 15,12 0-3-15,0 0 4 16,0 0-9-16,0 0-4 0,-2 3-31 16,-1 7-102-16,-5 4 96 15,3 1-68-15,0-5-92 16</inkml:trace>
  <inkml:trace contextRef="#ctx0" brushRef="#br0" timeOffset="53629.7">10737 6604 460 0,'27'92'112'16,"-27"-92"-59"-16,-2 0-4 15,2 0 15-15,0 0-17 16,0 0-47-16,0 0 0 16,0 0-1-16,0 0 2 15,0 0-2-15,0 0-6 16,0 0-53-16,10 0-6 15,10 0 42-15,7 0-52 16,4 0-51-16,5 0-154 16</inkml:trace>
  <inkml:trace contextRef="#ctx0" brushRef="#br0" timeOffset="53946.65">11448 6631 296 0,'0'0'100'0,"0"0"44"15,0 0-60-15,0 0-23 16,0 0-21-16,0 0-12 16,-25 0-26-16,25 0 18 15,0 0-20-15,0 0-13 16,0 0-46-16,0 0-61 16,0 4-103-16,0 1 159 15,0 0-209-15</inkml:trace>
  <inkml:trace contextRef="#ctx0" brushRef="#br0" timeOffset="54180.39">11448 6631 450 0,'20'45'129'0,"-20"-45"-76"16,0 0-36-16,-3 0-7 16,3 0-9-16,0 0-1 15,0 0-77-15,13 0-1 16,8 0 55-16,7-5-99 16,4-1-125-16</inkml:trace>
  <inkml:trace contextRef="#ctx0" brushRef="#br0" timeOffset="54680.29">12283 6590 51 0,'0'0'159'0,"0"0"-86"16,0 0 33-16,0 0-32 16,0 0-12-16,0 0-15 15,0 2-20-15,0-2-16 16,0 0-11-16,0 0 7 15,0 0-7-15,0 0 4 16,0 0 5-16,0 0-9 16,0 3 0-16,0-3 11 15,0 0-10-15,0 0 0 16,0 0-1-16,0 0 0 16,0 0-9-16,0 0 5 15,0 3-20-15,0 0 8 0,-3 0 16 16,1 0-3-16,1-3 3 15,1 0 0-15,0 0 1 16,-1 2-1-16,1-2-2 16,0 2-1-16,0 1-8 15,-2-2-7-15,1 3-4 16,-1 1-51-16,2-3-31 16,-1-2-43-16</inkml:trace>
  <inkml:trace contextRef="#ctx0" brushRef="#br0" timeOffset="56881.79">8373 6897 237 0,'0'0'112'0,"0"0"-91"15,0 0-21-15,0 0 0 16,0 0-1-16,0 0 2 16,0 0-1-16,0 5 7 15,4-1 10-15,2-1 18 16,3 0-23-16,1 4-11 16,7-4 30-16,1 3-15 15,4 0-10-15,0-2 2 0,1-3-6 16,2-1 6-16,1 0-8 15,2 0 0-15,0-1 6 16,4-10-3-16,2-5-1 16,4 0 0-16,0-4 1 15,-1 4-1-15,-1-1-2 16,-5 3 0-16,-4 1-2 16,-6 1 4-16,-6-1-2 15,-3 0 10-15,-6 3 28 16,0 0 0-16,-2 0 3 15,1 1-34-15,-3-2 5 16,3-3-11-16,0 4-1 0,-2-3 0 16,0 2 3-1,-2 0-4-15,-1-1 7 16,0-3 29-16,0 2-23 0,0-3-4 16,0 2-8-16,-12 1 11 15,0 2 0-15,-1 0-5 16,-5-1-6-16,1 3 0 15,1-1 3-15,-4 0-3 16,3 0 0-16,-1 1 9 16,-6 1-7-16,2 1 13 15,-7 3-15-15,-2 3 0 16,0 1-9-16,2 0 9 16,0 1-2-16,5 7 1 0,-5 3 1 15,3-3-2 1,-3-4 2-16,1 3 0 0,8-3 0 15,0-1 0-15,0 0 0 16,2 2-1-16,-1 1 3 16,1 0-9-16,-2 5 6 15,3 2-1-15,2 2-8 16,0 4 8-16,2 8 1 16,0 2 0-16,-1 3 2 15,0 3-6-15,1-1 5 16,2-2 0-16,2-4-3 15,4-3 3-15,0-4 0 16,5-2 0-16,0-4 2 16,0-2-8-16,9-1 6 15,0 3 0-15,3-3-2 0,2-1 2 16,5-1-1-16,6-3-4 16,5-7-40-16,6 0 8 15,7-6-38-15,0-14 8 16,2 0-36-16,-10 2-44 15,-6 4 108-15,-13 3 26 16,-6 5 13-16,-6 2 2 16,-4 1 76-16,0 3 30 15,-2-2-57-15,-11 2-24 16,2 0 47-16,-2 0-28 16,4 0 30-16,0 0 1 15,7 0-43-15,-1 0-31 0,3 0-3 16,0 0-4-16,0 0-30 15,0 0-55-15,0 5 12 16,0 2 27-16,2-4-94 16,9-3-52-16</inkml:trace>
  <inkml:trace contextRef="#ctx0" brushRef="#br0" timeOffset="58277.4">10055 7002 107 0,'0'0'11'0,"0"0"-10"15,0 0 4 1,0 0-4-16,0 0 17 0,0 0 26 15,-22-15 10-15,17 12 11 16,2 1 30-16,0 1-2 16,1-1-21-16,-2-2-39 15,1 1-22-15,2-2 2 16,-2 5 7-16,3 0 32 16,0 0-13-16,0 0-26 15,0 0 9-15,0 0-22 16,0 0-5-16,0 0 3 15,0 0-3-15,13 0 5 16,7-5 0-16,5 1 3 16,11-1-2-16,4 0-1 0,5-1 0 15,2 0-4-15,0-1 8 16,-3 2-4-16,-6-2 0 16,-11 2 0-16,-6 2-4 15,-10 1 4-15,-6 2-3 16,-4 0-1-16,-1 0 8 15,0 0-2-15,0 0-2 16,0 0-3-16,-15 2 2 16,-1 10-64-16,4 6-20 15,3 1-14-15,9-10-163 16</inkml:trace>
  <inkml:trace contextRef="#ctx0" brushRef="#br0" timeOffset="59034.67">10823 6956 155 0,'0'0'113'0,"0"0"1"16,0 0-2-16,0 0-18 16,0 0-33-16,0 0-22 15,0 0-27-15,-16-8-2 16,16 8-10-16,0-1-2 15,9-2 0-15,4 0 2 0,5-2 0 16,0 2 2-16,3-1 1 16,3-1 0-16,2 0-3 15,3-5 0-15,2 1 1 16,0 1-1-16,-1-2 0 16,-3 0 1-16,-4 3 1 15,-6 1-2-15,-6 0 0 16,-6 6 0-16,-4-1-1 15,-1 1 1-15,0 0-5 16,0 0 4-16,0 0-21 16,-6 3-24-16,-6 10 4 15,-1 1-33-15,6-4-35 16,7-3-109-16</inkml:trace>
  <inkml:trace contextRef="#ctx0" brushRef="#br0" timeOffset="59709.95">11595 6953 220 0,'0'0'97'16,"0"0"3"-16,0 0-2 16,0 0-33-16,0 0-35 15,0 0-18-15,-5 0-12 16,5 0-6-16,5 0 6 15,15 0 1-15,6-4 9 16,3-4-10-16,3 0 0 0,4-3 5 16,-1 1-3-16,0 1-2 15,-1-2 0-15,-7 2 4 16,-3 1-5-16,-5 1 1 16,-5 2-17-16,-6 3-15 15,-3 2-45-15,-5 0-120 16,0 0-108-16</inkml:trace>
  <inkml:trace contextRef="#ctx0" brushRef="#br0" timeOffset="59884.26">11890 6957 289 0,'0'0'167'15,"0"0"-98"-15,0 0-55 16,0 0-14-16,0 0-30 16,0 0-198-16</inkml:trace>
  <inkml:trace contextRef="#ctx0" brushRef="#br0" timeOffset="83527.11">8396 7565 223 0,'0'0'41'16,"0"0"-38"-16,0 0 34 15,0 0 22-15,0 0-32 16,0 0 13-16,0 0-16 15,0 0 10-15,-7 0-21 16,7 0 6-16,-2 0 20 16,2 0-28-16,0 0-2 15,0 0 5-15,0 0-11 16,0 0 3-16,0 0-6 16,0 0 0-16,0 0 23 15,0 0-14-15,0 0 12 16,0 0 4-16,0 0-13 0,0 0-8 15,0 0-4-15,0 0-7 16,6 0 0-16,8 2 7 16,5 3 0-16,2-1-1 15,3 2 4-15,3-3-6 16,3 1-3-16,0-1-31 16,-1-2 23-16,0 1-16 15,-4-2-8-15,0 0 7 16,1 0-18-16,-4 0 19 15,1 0-16-15,-1-6 18 16,-1-1 5-16,0-2-12 16,-2 1 7-16,3-1-3 15,-2-2 0-15,2-2 17 16,-1 0-3-16,-3-3 17 0,1 0 8 16,-6 2-4-16,1-1 33 15,-2 2-13-15,-3 0 9 16,0 1 10-16,-3 0-29 15,0-1 15-15,-2 1 32 16,1-2-35-16,-2-1-15 16,0 0 13-16,-3-2 3 15,3 0 21-15,-3 0-26 16,0 1-9-16,0 2 5 16,0 4-16-16,0 0 31 15,0 0-23-15,-3 1-9 16,0 2 21-16,-5-1-10 15,3-1-8-15,-2 1 10 0,0-2-10 16,2 1 7-16,-2 2 17 16,3 2-18-16,1-2 2 15,-2 1-12-15,1-3 0 16,-1 4-1-16,-3-2 2 16,6-2-1-16,-4 3 0 15,0-1 4-15,-2-1-5 16,-2 1 1-16,1-1 0 15,0 1 2-15,0 1-2 16,-2-1 0-16,4 3 1 16,-2-1 4-16,-1 2-3 0,1-2-2 15,1 5 0 1,0-3 2-16,5 0-1 0,-3 0-1 16,-1 0 0-16,1 0 0 15,-1 2 0-15,1 1 0 16,0 0 0-16,-3-3-4 15,0 3 4-15,-3 0 0 16,-1 0-1-16,0 0 4 16,2 0-9-16,0 2 6 15,0 3 0-15,1 0-1 16,3-1 1-16,-2-1 0 16,5-1-1-16,-1 1 3 15,2-3 0-15,1 0-2 16,0 0 0-16,0 2 1 15,1-2 0-15,-1 1-1 0,-2 2 0 16,-5 0 2-16,-2 4-5 16,1-1 3-16,-2 1 0 15,3 1-5-15,0 2 6 16,-3 1-1-16,2 1 0 16,-2 0 3-16,2 0-7 15,-1-2 4-15,1-2 0 16,1 1-1-16,0 2 1 15,1 0 0-15,-1 1 0 16,2 3 2-16,-2 0-6 16,0 4 4-16,2-3 0 15,-4 4-1-15,5-6 1 0,0 2 0 16,1-3 0-16,3 1 3 16,-3-2-5-16,1 1 2 15,2 0 0-15,-1 0-3 16,0 2 5-16,0-3-2 15,-1 4 0-15,0-2 2 16,4 0-4-16,-1-3 2 16,1 3 0-16,0-4-3 15,0-2 4-15,0-3-1 16,0 2 0-16,0-4 2 16,1 2-6-16,9-1 4 15,-4 1 0-15,-2-2-1 0,2 0 2 16,0-2-1-1,0 1 0-15,0-1 1 0,-3 1-11 16,2-1 9-16,-2 0 1 16,2-1-7-16,-1 3 7 15,1-3 0-15,-3 0-1 16,2 0 4-16,-2 0-12 16,-1 3 9-16,-1-3-9 15,2 2 6-15,-2-2-10 16,0 0 11-16,0 0 2 15,0 0 0-15,0 1 2 16,0-1-2-16,0 0 0 16,0 0 25-16,0 0-13 15,0 0-1-15,0 0-6 16,0 0-2-16,0 0 5 0,0 0-8 16,0 0 0-16,0 0 0 15,0 0 3-15,0 0-3 16,0 0 0-16,0 0 0 15,0 0-5-15,0 0 5 16,0 0-1-16,0 0-7 16,0 0 11-16,0 0-3 15,0 0 0-15,0 0 0 16,0 0-2-16,0 0 2 16,0 0 0-16,0 0-4 15,0 0 7-15,0 0-5 16,0 0 2-16,0 0-6 0,0 0-3 15,0 0 4 1,0 0-2-16,0 0 1 0,0 0 2 16,0 0 1-16,0 0 0 15,0 0-2-15,0 0-4 16,0 0-2-16,0 0-15 16,0 0 18-16,0 0-13 15,0 0 1-15,0 0-11 16,0 0-11-16,0 0 23 15,0 0-25-15,1 0-25 16,4 0-21-16,-2 0 79 16,0 0-38-16,6 0 5 15,-5 0-31-15,1-3 5 16</inkml:trace>
  <inkml:trace contextRef="#ctx0" brushRef="#br0" timeOffset="115929.69">9919 7230 258 0,'0'0'104'16,"0"0"-68"-16,0 0 13 0,0 0-7 15,0 0 0 1,0 0-8-16,0 0-33 0,0-9 48 15,-1 9-13-15,1 0-12 16,-2 0 8-16,2 0-32 16,0 0 0-16,0 0-8 15,0 0-78-15,0 0-39 16,0 6 79-16,0-4-97 16,15-2-19-16</inkml:trace>
  <inkml:trace contextRef="#ctx0" brushRef="#br0" timeOffset="116206.83">10501 7025 390 0,'0'0'139'16,"0"0"-60"-16,0 0-63 15,0 0 26-15,0 0-34 16,0 0-8-16,0 0-3 16,0 0-50-16,0 0 9 15,2 0-32-15,5 0-183 0,0-4 45 16</inkml:trace>
  <inkml:trace contextRef="#ctx0" brushRef="#br0" timeOffset="116501.82">10768 7008 363 0,'0'0'70'0,"0"0"-70"16,0 0-1-16,0 0 1 16,0 0 41-16,0 0-40 15,-1 0-2-15,1 0-5 16,0 0-15-16,1 0 5 15,12 0 15-15,1 0-4 16,4 0-98-16,-3 0-40 16</inkml:trace>
  <inkml:trace contextRef="#ctx0" brushRef="#br0" timeOffset="116811.9">11471 6929 170 0,'0'0'82'0,"0"0"-82"16,0 0 0-16,0 0 69 16,0 0-12-16,0 0-18 0,0 0 13 15,0 0-32 1,0 0-20-16,0 0-14 0,0 4-150 16,0 1 35-16,0 1-53 15</inkml:trace>
  <inkml:trace contextRef="#ctx0" brushRef="#br0" timeOffset="117101.42">11620 7028 132 0,'0'0'112'0,"0"0"-112"16,0 0-19-16,0 0 19 16,0 0 0-16,0 0-15 15,1 0 13-15,11 0 2 16,0 0-16-16,4 0-39 15,-1 0-41-15</inkml:trace>
  <inkml:trace contextRef="#ctx0" brushRef="#br0" timeOffset="117361.36">12231 6936 308 0,'0'0'0'0,"0"0"-61"15,0 0 61-15,0 0 0 16,0 0-36-16,0 0-46 0,0 3 75 15,0 0-26-15,0-1-38 16</inkml:trace>
  <inkml:trace contextRef="#ctx0" brushRef="#br0" timeOffset="117650.36">12348 7035 205 0,'0'0'40'15,"0"0"-30"-15,0 0 15 16,0 0-18-16,0 0-7 16,0 0-1-16,68-18-36 15,-41 7-34-15</inkml:trace>
  <inkml:trace contextRef="#ctx0" brushRef="#br0" timeOffset="117871.52">12940 6953 368 0,'0'0'121'15,"0"0"-92"-15,0 0-9 16,0 0-20-16,0 0-3 15,0 0-21-15,-10-6-154 16,10 4 29-16,8 1-9 0</inkml:trace>
  <inkml:trace contextRef="#ctx0" brushRef="#br0" timeOffset="118103.37">13164 7025 230 0,'0'0'7'15,"0"0"-1"-15,0 0-1 16,0 0-10-16,0 0-19 0,0 0-54 15,22-26-37 1</inkml:trace>
  <inkml:trace contextRef="#ctx0" brushRef="#br0" timeOffset="118373.84">13778 6944 271 0,'0'0'176'0,"0"0"-140"0,0 0-19 15,0 0-6-15,0 0-3 16,0 0-8-16,0 0-3 16,0 0-5-16,0 0 8 15,0 0-5-15,0 0-11 16,0 0-94-16,0 0-62 15,-1 9 162-15,-4-3-34 16,4 2-7-16,-2-1-49 16</inkml:trace>
  <inkml:trace contextRef="#ctx0" brushRef="#br0" timeOffset="123690.94">10034 7585 200 0,'0'0'113'15,"0"0"-25"-15,0 0-74 16,0 0 11-16,0 0 43 0,0 0-60 16,0 0 34-16,-28-37-24 15,25 35 31-15,1 1-40 16,-1 1 6-16,2-2 30 16,-1 2-44-16,1 0 0 15,1 0 10-15,-2 0-1 16,0 0 9-16,1 0-14 15,1 0-5-15,0 0 11 16,0 0-11-16,0 0 0 16,0 0-3-16,0 0-14 15,0 0-14-15,0 0-14 16,0 0 45-16,3 0-1 16,8 2 1-16,2 1 0 15,5-2 3-15,4 0 1 16,5-1 4-16,3 0-8 0,0 0 0 15,0 0 3-15,-3 0-3 16,-3 0 0-16,-2-1 4 16,0-2-1-16,-4 0-5 15,3 0 2-15,-2-1 0 16,1-1-1-16,4-1 1 16,0 0 0-16,-1-2 0 15,0 0-2-15,-2 0 0 16,1-1-2-16,-5 1 4 15,-3 3-9-15,-3-2 9 16,-1-1 0-16,-3 3 6 16,0-3-3-16,-1 0 3 0,-2-1 6 15,-2-2-12-15,5 1 13 16,-3 0-9-16,3-4-4 16,-1 5 11-16,-2-5-8 15,3 1 2-15,-2 2-5 16,-1-1 0-16,-1-1 14 15,-1 1-12-15,-2-1 24 16,0 2-7-16,0 1-17 16,0 1 9-16,0-1-11 15,-5 2 0-15,-2-2 8 16,-2 0-7-16,0-1-1 16,0 2 3-16,-3-1 0 15,3 1 7-15,-1 1-10 16,-4 0 2-16,2 1 1 15,1-3-3-15,-1 4 0 0,1-2 1 16,-2 5 2-16,2-3 2 16,1 3-5-16,-2-2 4 15,-1 3 7-15,1 2-11 16,-2 0 0-16,1 0 0 16,1 0 3-16,3 0-3 15,-2 0 0-15,2 0 0 16,-3 0-2-16,-1 0 2 15,1 0 0-15,-2 0-1 16,4 0 6-16,-2 0-6 16,1 0 1-16,1 2 0 15,0 3-4-15,0-3 4 0,1 3 0 16,0 0-3-16,-3 3 9 16,1-2-12-16,-1 4 6 15,-2-3 0-15,1 3-2 16,-1-2 2-16,1-1 0 15,3-2-1-15,-2 4 3 16,0-1-4-16,-1 1 2 16,0 1 0-16,3-1-2 15,-1-1 2-15,2-1 0 16,1 2-1-16,-1-1 6 16,0 0-8-16,3 2 3 15,-2-2 0-15,2 1-2 16,0-1 2-16,-1 3 0 0,1 0-3 15,1-1 7-15,0 5-9 16,1-1 4-16,2-2 1 16,1 2-8-16,1-1 8 15,0-2 0-15,0 1 0 16,0-1 4-16,0 3-6 16,0-4 2-16,0 3 0 15,0 0-4-15,4 0 5 16,1-1-1-16,2-1 0 15,0-1 5-15,4 0-9 16,1-4 4-16,0 0 0 16,1-1-7-16,-2-3 7 15,-2-1 0-15,4 1-3 0,-3-2 6 16,-3 0-1-16,4 0-2 16,-3 0 0-16,-1 0 3 15,2 0-2-15,-3 0-1 16,-3-2 3-16,0 1 2 15,-3 1-3-15,0 0-2 16,0 0 0-16,0 0 6 16,0 0-6-16,0 0 0 15,0 0-2-15,0 0-3 16,0 0 1-16,0 0-29 16,0 0-46-16,0 0-50 0,0 0-130 15</inkml:trace>
  <inkml:trace contextRef="#ctx0" brushRef="#br0" timeOffset="125676.34">13060 7431 99 0,'0'0'115'0,"0"0"-35"15,0 0 2-15,0 0-9 16,0 0-17-16,0 0-1 15,-1 0-2-15,-1 0-4 16,2 0 3-16,0 0-36 16,0 0-14-16,0 0 7 15,0 0-9-15,0 0-1 16,0 0-2-16,0 0-2 16,0 5 0-16,2 3 5 15,5-2 0-15,3 1-1 16,-3 3 4-16,6-2-3 0,-1 3 0 15,2-2 2-15,5-4-3 16,4-1 1-16,3-4 0 16,4 0 7-16,0 0-7 15,0 0 0-15,-3 0 0 16,-4-7 7-16,-4 0-6 16,0 3-1-16,-3-1 0 15,3-3 0-15,1-1 1 16,4-1-1-16,0 1 0 15,3-1 3-15,-4 2-2 16,0-2-1-16,-5 0 0 16,0 0-2-16,-5-1 4 0,-2-1-2 15,0-2 0-15,-3-1 3 16,1-5 7-16,-5 3-5 16,1-3 14-16,-4 4 11 15,1 1-27-15,-2-1 5 16,0 3-1-16,0-3 8 15,0 2-5-15,-2-1-10 16,-7 3 0-16,-1-2-4 16,-2 1 4-16,-3 1 0 15,0 3-3-15,-3-1 9 16,2 3-10-16,-4-1 4 16,1 3 0-16,1 0-7 15,-3 1 13-15,2 1-6 0,1-1 0 16,0 1 1-1,3-3-5-15,-3 2 4 0,3-3 0 16,1 4-3-16,-3-3 10 16,2 0-7-16,0 1 0 15,-1-1 0-15,1 0-1 16,-5 1 1-16,-5 2 0 16,-3 1-7-16,0 2 11 15,5 0-5-15,7 0 1 16,4 0 0-16,1 0-8 15,-1 8 8-15,-1 2 0 16,-2 2-6-16,3 0 8 16,0 2-4-16,3-1 0 15,2-1 2-15,-3 4-3 0,2 1 3 16,-4 0 0-16,-1 5 2 16,-1-2 1-16,1-1-4 15,2 2 1-15,4-1 0 16,2-1-1-16,4 0 1 15,1 1 0-15,0-1-4 16,0 1 8-16,6-1-4 16,7-3 0-16,6-1 1 15,4-3-11-15,0-2 12 16,7-2-2-16,2-5 3 16,2-2 5-16,-1-1-8 15,-3 0 0-15,0 0 2 0,-5 0 2 16,-1-2-4-16,-2-5 0 15,-7 2-1-15,-3 0 4 16,-6 1-4-16,-3-2 1 16,-1-1-1-16,-1 0-9 15,-1 1-4-15,0 3-41 16,-6 1-48-16,-16 2-193 16</inkml:trace>
  <inkml:trace contextRef="#ctx0" brushRef="#br0" timeOffset="126674.58">11144 7315 200 0,'0'0'95'16,"0"0"-70"-16,0 0 14 0,0 0 37 15,0 0-17-15,0 0-37 16,0 0 14-16,-30 54-27 16,24-45 2-16,-1 3 33 15,-2 1-28-15,-3 1 12 16,1 4-11-16,-4 1-15 15,-1 2 11-15,1 3-13 16,0-2 0-16,5-3 4 16,-1 0-3-16,4-2-2 15,0-3-2-15,5-2-39 16,2-6-35-16,0-6-94 16,0-5-178-16</inkml:trace>
  <inkml:trace contextRef="#ctx0" brushRef="#br0" timeOffset="126900.17">10907 7466 144 0,'0'0'161'15,"0"0"-4"-15,0 0-38 16,0 0-45-16,0 0-22 16,0 0-6-16,-9-9-39 15,36 6-4-15,11 2 18 16,7 1-13-16,3 0 9 15,-5 0-17-15,-2 1 0 16,-5 9-1-16,-4 0-1 16,-2-1-26-16,-6-2-54 15,-2-2-42-15,-6-5-136 0</inkml:trace>
  <inkml:trace contextRef="#ctx0" brushRef="#br0" timeOffset="127223.55">11728 7173 476 0,'0'0'70'0,"0"0"8"15,0 0-25-15,0 0 12 16,0 0-34-16,0 0-31 16,-49 5 0-16,36 27-5 15,-2 4 5-15,3 3 0 16,1-5 3-16,4-6 2 16,1-6-5-16,5-5 0 15,-1-3-16-15,1-3-14 16,-1-5-79-16,-1-6-21 15,0 0-37-15</inkml:trace>
  <inkml:trace contextRef="#ctx0" brushRef="#br0" timeOffset="127411.4">11524 7311 50 0,'0'0'195'0,"0"0"-68"0,0 0-24 16,0 0-59-16,0 0 10 15,0 0 90-15,-19-48-132 16,32 48 0-16,12 0-15 15,8 0 6-15,5 7 2 16,2 2-5-16,2 3 0 16,-2-1-8-16,-1-2 8 15,2 2-64-15,0-5-47 16,3-6-101-16</inkml:trace>
  <inkml:trace contextRef="#ctx0" brushRef="#br0" timeOffset="127712.63">12419 7107 501 0,'0'0'128'15,"0"0"-58"-15,0 0-70 16,0 0 3-16,0 0 3 16,0 0-2-16,-41 103 3 15,30-72-2-15,2-5-4 0,2-5 5 16,-1-4-6-16,1 2 0 16,-5-4-9-16,1-4-21 15,2-4-79-15,-1-7-44 16,4-10-139-16</inkml:trace>
  <inkml:trace contextRef="#ctx0" brushRef="#br0" timeOffset="127907.1">12293 7192 370 0,'0'0'84'16,"0"0"86"-16,0 0-47 0,0 0-27 16,0 0-87-1,0 0-9-15,13-10-10 16,-1 27 10-16,9 4 4 0,-1 2-4 15,3-3 0-15,1-5-8 16,1-4-34-16,3-1-30 16,4-7-4-16,1-3-73 15,-5 0-162-15</inkml:trace>
  <inkml:trace contextRef="#ctx0" brushRef="#br0" timeOffset="128061.52">12561 7315 363 0,'0'0'157'0,"0"0"-81"0,0 0 7 15,0 0-58-15,0 0-21 16,0 0-8-16,-3 1 0 16,3-1-128-16,0 0-102 15</inkml:trace>
  <inkml:trace contextRef="#ctx0" brushRef="#br0" timeOffset="144956.93">5472 8020 85 0,'0'0'101'16,"0"0"-63"-16,0 0 26 15,0 0 16-15,0 0-44 16,0 0 26-16,0 0-43 15,0 0 7-15,-12-5 14 0,12 5-23 16,0 0 9-16,-2 0 10 16,2 0-20-16,-1 0 10 15,1 0-26-15,0 0 1 16,0 0-8-16,0 0 7 16,0 0-7-16,-2 0-4 15,2 0-23-15,0 0 2 16,0 8 19-16,0 5 13 15,0 0-1-15,3 1 1 16,9 1-3-16,0-3-3 16,4 0-27-16,4-2 28 0,2-4-38 15,3-4 5 1,2-2 8-16,3 0-6 0,1-9-6 16,2-7-10-16,-3-1 14 15,-5 0-11-15,-2 1 34 16,-5 2 5-16,-7 1 10 15,-2 1 5-15,-4 2 27 16,-2 3 17-16,-3-3 31 16,0 3-16-16,0-1-10 15,0 0-17-15,0-3 8 16,0-3-32-16,6-1-5 16,0-2-7-16,0 0 2 15,1 3 0-15,-2-1-3 16,-2-2 0-16,-3 2 3 0,3 1 2 15,-3 2 2-15,0 2 12 16,0 0 17-16,-5 1 5 16,-4 3-12-16,-1 0-19 15,-2 4 10-15,-1-1-11 16,1 0 2-16,-2 3-11 16,2 0 3-16,2 0-8 15,-2 0 5-15,0 0 0 16,3 0-8-16,-5 0 10 15,4 0-2-15,-2 0 0 16,-1 3 3-16,-1 2-5 16,-2-1 2-16,-1 3 0 15,-1 3-9-15,-2 3 5 0,0 2 4 16,-5 2 0 0,4-1 0-16,3-3-1 0,2-2 1 15,8-3 0-15,2-1-8 16,1 3 8-16,3 2-2 15,-1-1-3-15,0 9 5 16,0 1-5-16,0 2 5 16,3 4 0-16,0 0-4 15,0-3 4-15,0-6-44 16,0-5-27-16,11-6 42 16,3-2 8-16,1-3-27 15,6-2-31-15,1-5 15 16,0-14-132-16</inkml:trace>
  <inkml:trace contextRef="#ctx0" brushRef="#br0" timeOffset="147337.59">8498 7920 142 0,'0'0'45'0,"0"0"76"16,0 0-82-16,0 0 29 15,0 0-9-15,0 0-2 16,-37-23-3-16,31 23-5 16,1-2-20-16,2 1 34 15,-2 1-60-15,4 0 26 16,-2 0 10-16,3 0-28 15,0 0-5-15,0 0-6 16,-1 0 0-16,1 0-6 16,0 0 6-16,0 0-11 15,0 1 8-15,0 10 4 0,0 5-1 16,0 1 0-16,7-2 1 16,-1 1-1-16,3 0 0 15,0-3-5-15,3 1 3 16,1-2-11-16,4-1 0 15,-1-2 2-15,2-3-16 16,0-1 27-16,-6-3-14 16,3 1 14-16,-2-1-5 15,1-1 2-15,0-1 2 16,2 0 1-16,2 0 0 16,3 0 2-16,-2-3-2 15,3-4 0-15,3 0 2 16,-4-1 1-16,2 1-3 15,-1 0 0-15,2 2 2 0,-1-3-2 16,6 2 0-16,-2-1 0 16,-5-1-3-16,-4-1 6 15,-6-1 0-15,-3 0-3 16,-2 2 0-16,-2-1 20 16,-2 1-13-16,-3-4 31 15,3 1-29-15,0-4 3 16,-2 2-6-16,1 4 10 15,-2-1-13-15,0 0 15 16,0 2-16-16,0-2 4 16,0-2 7-16,0 1-13 0,0-1 11 15,-3 1-11 1,-5 1 5-16,-1 1 9 0,1 0-14 16,-1 1 0-16,-4 0 6 15,6-1-4-15,-3 1 2 16,-3-2-4-16,2 3 0 15,-3 2-6-15,-5-1 6 16,-2 1-1-16,2 2-2 16,-5 2 4-16,3-1-2 15,0 0 1-15,5 2 0 16,-2 0-4-16,3 0 4 16,-1 0 0-16,-1 0-1 15,1 0 7-15,2 0-9 16,1 0 3-16,3 2 0 0,-1 3-8 15,-2 0 8-15,-2 3 0 16,-3 1 2-16,1 0 1 16,0 0-4-16,4-3 1 15,2-1 0-15,2 1 0 16,0 0 0-16,-3 1 0 16,1 2-1-16,-1-3 6 15,2 3-7-15,3-2 2 16,0 1 0-16,3 1-4 15,-2 2 4-15,0-2 0 16,2 2 1-16,-1 0 3 16,2-1-8-16,0 0 4 15,2 1 0-15,1 0-5 0,0 0 5 16,0 0 0-16,0 0 0 16,0 1 5-16,0 3-6 15,0 0 1-15,0 1 0 16,1-1-7-16,5 2 7 15,0 0 0-15,3-1-1 16,3-2 5-16,0-2-8 16,3-1 3-16,0-4-3 15,1 0-3-15,-1-3 5 16,1 0-1-16,0-2 2 16,-2-2 2-16,0 1-3 15,-1-1-8-15,-2 0 10 0,-2 0-7 16,-2 0 7-1,-3 0-5-15,-4 0-6 0,2 0 11 16,-2 0 1-16,0 0-1 16,0 0 1-16,0 0 20 15,0 0-20-15,0 0 1 16,0 0-2-16,0 0-26 16,-3 6-47-16,-9 11-67 15,2-1-32-15,-5-2-255 16</inkml:trace>
  <inkml:trace contextRef="#ctx0" brushRef="#br0" timeOffset="162809.53">11511 7867 67 0,'0'0'43'15,"0"0"1"-15,0 0 6 16,0 0 23-16,0 0-20 15,0 0-11-15,0 0-36 16,0-6 8-16,0 5 4 0,0-1-1 16,0 1 9-1,-2-3 19-15,-2 4-18 0,1-3 16 16,2 3-38-16,-3-3 3 16,2 3 14-16,2-1-3 15,-1 1 1-15,1 0-12 16,0 0-7-16,-1 0 18 15,1 0-17-15,0 0 12 16,0 0 3-16,0 0-13 16,0 0-1-16,-2 0-3 15,2 0-11-15,0 0-9 16,0 0-87-16,0 4 27 16,0-4-72-16,0 0-187 15</inkml:trace>
  <inkml:trace contextRef="#ctx0" brushRef="#br0" timeOffset="163182.89">12102 7664 347 0,'0'0'88'15,"0"0"-45"-15,0 0 4 16,0 0-27-16,0 0-10 15,0 0-3-15,-14 0-6 16,12 0-1-16,1 0 0 16,1 0-4-16,0 0-3 15,0 1-24-15,-3 5-2 16,2 5 32-16,-4 0-76 16,1-4-94-16,-2-1-68 15</inkml:trace>
  <inkml:trace contextRef="#ctx0" brushRef="#br0" timeOffset="163605.36">12191 7651 311 0,'0'0'52'15,"0"0"35"-15,0 0-10 16,0 0-27-16,0 0 10 16,0 0-44-16,-14 0-5 15,14 0-6-15,0 0-4 16,0 0-2-16,0 0-9 16,0 0-24-16,0 0 10 15,6 0 8-15,7 1-20 16,3 1-31-16,2-2-65 0,3 0-61 15</inkml:trace>
  <inkml:trace contextRef="#ctx0" brushRef="#br0" timeOffset="163961.19">13111 7456 219 0,'0'0'43'0,"0"0"-38"16,0 0-3-16,0 0 3 16,0 0 89-16,0 0-53 15,0 2-9-15,0 1 26 16,0-3-23-16,-1 0-16 16,-4 3-17-16,1 0-2 15,-1 1 0-15,4 3-16 0,-2-2-80 16,3 1-124-1</inkml:trace>
  <inkml:trace contextRef="#ctx0" brushRef="#br0" timeOffset="164305.62">12991 7610 283 0,'0'0'91'16,"0"0"-23"-16,0 0-47 15,0 0-10-15,0 0 27 16,0 0-19-16,-3 0-18 16,3 0 8-16,0 0-9 15,8 0-10-15,7-2 8 16,5 1-60-16,0 0-59 16,6-3-66-16</inkml:trace>
  <inkml:trace contextRef="#ctx0" brushRef="#br0" timeOffset="164646.59">13660 7532 86 0,'0'0'132'15,"0"0"-79"-15,0 0 35 16,0 0-33-16,0 0-23 16,0 0 17-16,-7 4-24 15,7-4-7-15,-2 0 0 16,1 0-15-16,1 0-2 15,0 0-1-15,0 0-7 16,0 0-27-16,-3 0-19 16,0 6 21-16,1 1-69 15,-1-3-48-15</inkml:trace>
  <inkml:trace contextRef="#ctx0" brushRef="#br0" timeOffset="165006.92">13821 7596 381 0,'0'0'140'0,"0"0"-115"16,0 0-22-16,0 0 31 15,0 0 5-15,0 0-30 16,-4 0-9-16,4 0-2 15,0 0-14-15,3 0-73 16,10 0 34-16,8 0-70 16,0 0-126-16</inkml:trace>
  <inkml:trace contextRef="#ctx0" brushRef="#br0" timeOffset="165292.68">14563 7520 159 0,'0'0'143'0,"0"0"-54"15,0 0-47-15,0 0-23 16,0 0 37-16,0 0-52 16,-17 0 0-16,14 0-4 0,0 0-10 15,2 2-20-15,-1 4-63 16,2-2-65-16</inkml:trace>
  <inkml:trace contextRef="#ctx0" brushRef="#br0" timeOffset="165653.1">14708 7662 211 0,'0'0'125'15,"0"0"-66"-15,0 0-5 16,0 0 17-16,0 0-40 15,0 0-3-15,-8 0-27 16,8-1-2-16,0 0-9 0,10-2-53 16,8 0-30-16,3-2-127 15</inkml:trace>
  <inkml:trace contextRef="#ctx0" brushRef="#br0" timeOffset="165929.24">15249 7582 189 0,'0'0'190'0,"0"0"-109"15,0 0-38 1,0 0-15-16,0 0-18 0,0 0 4 16,-21 0-14-16,16 0-11 15,-1 3 9-15,-1 2-68 16,4 0-20-16,2-1-24 16,1 0-66-16</inkml:trace>
  <inkml:trace contextRef="#ctx0" brushRef="#br0" timeOffset="166186.04">15249 7582 203 0,'-24'39'8'0,"24"-39"4"15,0 0-2-15,0 0 9 16,0 0-19-16,9 0-22 16,12 0-7-16,1 0-50 15</inkml:trace>
  <inkml:trace contextRef="#ctx0" brushRef="#br0" timeOffset="166401.03">16109 7527 500 0,'0'0'28'16,"0"0"25"-16,0 0-49 15,0 0 4-15,0 0 9 16,0 0-17-16,-26-3-6 0,16 3-28 16,0 0-27-1,0 0-92-15,0 0-159 0</inkml:trace>
  <inkml:trace contextRef="#ctx0" brushRef="#br0" timeOffset="177261.27">11623 8178 10 0,'0'0'35'16,"0"0"-23"-16,0 0 5 16,0 0 9-16,0 0 0 15,0 0 1-15,0 0-7 16,2-27-4-16,-2 27 28 16,0 0-20-16,0 0 15 15,0 0 1-15,0-2-7 16,0 1-13-16,0-3 0 15,0 1-7-15,0 1 17 16,0-1-17-16,0 2 2 0,0-1 12 16,0 1-3-1,0 0 10-15,-1 1-14 0,1 0-6 16,0 0 10-16,-1 0-24 16,1 0 0-16,0 0 6 15,0 0-4-15,0 0-1 16,0 0-1-16,0 0-8 15,0 0 5-15,0 0-16 16,0 0 19-16,5 2 2 16,6 4-2-16,1-1 4 15,6 2-4-15,0-4 0 16,4 0-7-16,0-2 3 16,4-1 4-16,-2 0 6 15,0 0-6-15,0 0 0 16,-2 0-1-16,0-1 6 0,-5-2-6 15,-1 0 2-15,-5 0-1 16,-7 1 2-16,-2 0 0 16,-2 2 2-16,0 0 4 15,0 0 6-15,0 0 22 16,0 0-21-16,0 0-1 16,0 0-12-16,-6 0 4 15,4 0-9-15,-3 0 3 16,-1 0-7-16,1 7 4 15,-4 5-53-15,0 4-10 16,-6 1-48-16,4-9-247 16</inkml:trace>
  <inkml:trace contextRef="#ctx0" brushRef="#br0" timeOffset="178978.24">12364 8215 57 0,'0'0'48'15,"0"0"10"-15,0 0 7 16,0 0-36-16,0 0-6 16,0 0 10-16,-9-1-12 15,9 1-2-15,0-1 7 16,0 1 2-16,0 0 18 15,0 0-31-15,0 0-1 16,0 0-1-16,0-2-10 16,0-1-3-16,0 2 0 0,7 0 3 15,2 1-1-15,4-2-2 16,2 1 0-16,5-3-1 16,3-2 6-16,3 0-5 15,4 1 0-15,0-1 2 16,0 0 0-16,-2 1-2 15,-2 1 0-15,-6 0 2 16,-3 3 1-16,-6-2-5 16,-4 3 2-16,-4 0 0 15,-3 0-6-15,0 0 6 16,0 0 0-16,0 0 7 16,0 0-3-16,0 0 2 15,0 0-6-15,-2 0-7 0,-4 7 7 16,1 1-66-1,1 1-41-15,4-1-15 0</inkml:trace>
  <inkml:trace contextRef="#ctx0" brushRef="#br0" timeOffset="192349.39">4787 8809 166 0,'0'0'41'0,"0"0"12"16,0 0-21-16,0 0 16 15,0 0 15-15,0 0-17 16,0 0-21-16,0 0-25 16,-12-41 0-16,10 34 15 15,-2 3-2-15,4-2 4 16,-3 4 2-16,0 1-4 15,2-1 4-15,1 2-11 16,0 0-7-16,0 0-2 16,0 0 0-16,0 0-6 0,0 0-3 15,0 3 10-15,7 5 3 16,3 3-3-16,2-4 0 16,0 0-6-16,4-2 9 15,2-1-3-15,1-3 0 16,0-1 1-16,0 0-2 15,2 0 1-15,3 0 0 16,0-4 0-16,1-2 0 16,-1-2-3-16,-3-1 2 15,-2 2 1-15,-4 0-6 16,-3 0 6-16,-1 1 0 16,-5 0 2-16,-3 0-1 0,1 1-1 15,-3-4 0 1,1 0 4-16,1 1-3 15,1-2-1-15,1-1 0 0,-3 1-1 16,5-2 1-16,-7 2 0 16,3-2 0-16,-3 2 3 15,0-4 0-15,0 1-1 16,0 1 1-16,-6-2 17 16,-5 1-20-16,-3-1 6 15,0 2 0-15,2 0-6 16,-1-1 12-16,2 2-9 15,4 0 0-15,-2 0 9 16,3 2-7-16,-1 1-5 16,2 0 5-16,-2 2-1 0,1-2 1 15,0-1-5-15,-2 4 0 16,0-2-1-16,0 0 4 16,-4-1-3-16,4 2 0 15,-2-2 3-15,-2 2 4 16,4 0-7-16,-3 1 0 15,0 2 9-15,0 0-7 16,1 3-2-16,3 0 0 16,-1 0 3-16,0 0-6 15,0 0 3-15,3 0 0 16,1 0-2-16,-2 0 2 0,-1 0 0 16,-1 7-2-1,1 0 5-15,-1 3-7 16,-4 3 4-16,3 0 0 0,-1 3-3 15,-5-1 3-15,7-1 0 16,-2 0 0-16,0-3 3 16,2 0-3-16,2 0 0 15,0 3 0-15,2 0-6 16,-1 3 8-16,2 3-2 16,2 3 0-16,-1 1 2 15,2 3-2-15,0-1 0 16,0-1 0-16,0-2-1 15,0-3 1-15,6-4-1 16,6-4-1-16,2-3 2 16,-1-4-3-16,2 0 3 0,3-5 0 15,-5 0 9-15,2 0-8 16,-3 0-1-16,-1 0 0 16,-3 0 1-16,-3 0-6 15,-2 0-26-15,3 0-37 16,0 0 17-16,0 0-148 15,0-9-115-15</inkml:trace>
  <inkml:trace contextRef="#ctx0" brushRef="#br0" timeOffset="193910.95">5479 8772 150 0,'0'0'72'0,"0"0"-27"15,0 0 21-15,0 0-4 16,0 0-21-16,0 0-5 16,-7-9-15-16,7 4-21 15,0 1 18-15,0 1-9 16,0 1-1-16,7-1 6 15,2 1-10-15,5-1-4 16,6 1 0-16,4 1 1 16,6-2-1-16,3 0 0 0,3-2 0 15,5 0-1-15,-5-1 1 16,1 0 0-16,-5-1-1 16,-10 2 2-16,-2 2-5 15,-7 1 4-15,-7-1 0 16,-3 3-4-16,-3 0-2 15,0 0-6-15,0 0 7 16,-2 3-5-16,-11 6-6 16,-8 5-46-16,3-1-73 15,-4-3-113-15</inkml:trace>
  <inkml:trace contextRef="#ctx0" brushRef="#br0" timeOffset="195875.86">8450 8765 26 0,'0'0'62'0,"0"0"-43"16,0 0 21-16,0 0-17 16,0 0-14-16,0 0 17 15,-12-7-11-15,11 6 7 16,-3 0 3-16,2-1-16 16,0 1 16-16,1-1-3 15,-1 2 26-15,2-1-11 16,0 1-8-16,-1 0 9 15,1 0-25-15,0 0-13 16,0 0 5-16,0 0-5 0,-2 0 0 16,2 0-7-16,0 0 6 15,0 0-8-15,0 0 6 16,0 0-8-16,2 0 11 16,11 0 1-16,7 0-1 15,5 0 10-15,3 0-8 16,2 0-2-16,10-2 0 15,2-5 4-15,-1 2-3 16,3-2-1-16,2 0 0 16,-7 0 0-16,-1 2 2 15,-10 0-2-15,-7 3 0 16,-5 1 1-16,-10 1-2 0,-3 0 1 16,-3 0 0-1,0 0 0-15,0 0 1 0,0 0 24 16,-16 0-13-16,-1 5-6 15,-2 3-5-15,0 1-1 16,10 0-55-16,1-3-67 16</inkml:trace>
  <inkml:trace contextRef="#ctx0" brushRef="#br0" timeOffset="198639.33">12425 8877 75 0,'0'0'44'0,"0"0"-2"15,0 0-14-15,0 0-11 16,0 0 14-16,0 0-6 16,-3 0 15-16,3 0-18 0,-3 0-8 15,3 0 19-15,0 0-19 16,0 0-3-16,0-2 1 16,0 2 3-16,0-1 11 15,0 1-9-15,-3-2 8 16,3 2 5-16,-1 0-23 15,1 0 3-15,0 0-10 16,0 0 3-16,0 0-9 16,0 0-8-16,0 0 14 15,1 0-2-15,11-3 4 16,-1 3-3-16,9-3 1 16,6-2 0-16,3 1 6 0,6-1-6 15,1 0 0-15,3 1-2 16,1 0 4-16,-5 1-3 15,-2-2 1-15,-3 5 0 16,-5-3 0-16,-5 3 0 16,-4-2 0-16,-7 2 0 15,-3-1 2-15,-4 1-2 16,-2 0 0-16,0 0 1 16,0 0 5-16,0 0-5 15,0 0 8-15,-2 0 0 16,-2 0-9-16,-1 0 0 15,2 0 0-15,3 0-17 16,0 3-30-16,0 4-68 0,0 0-10 16,0-5-70-1</inkml:trace>
  <inkml:trace contextRef="#ctx0" brushRef="#br0" timeOffset="199408.45">13238 8808 98 0,'0'0'66'0,"0"0"45"15,0 0-69-15,0 0 17 0,0 0-18 16,0 0-28 0,-26-4 25-16,25 2-11 0,1 2 3 15,0-1-10 1,0 1-20-16,0-2-3 0,3 0-18 15,14-1 21-15,4 0 13 16,5-3-13-16,1 3 0 16,1-2 0-16,2-1 4 15,-2 3-2-15,-2 0-2 16,-2-2 0-16,-3 2 0 16,-6 2 2-16,0-2-2 15,-5 3 0-15,-1 0 2 16,-5 0-8-16,-2 0-7 15,-2 0-18-15,0 0 23 16,0 5 2-16,-6 5 2 16,-6 0 1-16,2 3-38 0,4-3-45 15,6-4-2-15,0-4-85 16</inkml:trace>
  <inkml:trace contextRef="#ctx0" brushRef="#br0" timeOffset="200052.93">13960 8758 72 0,'0'0'52'0,"0"0"-21"16,0 0-5-16,0 0 7 16,0 0-2-16,0 0 12 15,-18 7-8-15,16-7-11 16,2 0 11-16,0 0-9 15,0 0 9-15,0 0-33 16,0 0 6-16,11 0-1 16,11 0-7-16,5 0 0 15,8-7 12-15,9-2-12 16,7-4 0-16,3-2-2 16,-3 1 8-16,-7 2-2 0,-10 2-3 15,-7 3-1 1,-12 3 10-16,-3 1-5 0,-7 3 6 15,-2-2-11-15,-3 2 0 16,0 0-8-16,0 0 10 16,-14 0-2-16,-11 12 10 15,-2 0-10-15,0 2-52 16,9-5-18-16,9-6-100 16</inkml:trace>
  <inkml:trace contextRef="#ctx0" brushRef="#br0" timeOffset="210980.86">12670 8869 24 0,'0'0'158'15,"0"0"-102"-15,0 0-14 0,0 0 8 16,0 0-17-16,0 0-5 15,0 0 17-15,-2-3-19 16,2 3 17-16,0-2-12 16,-1 2-13-16,1 0 9 15,0-1-6-15,-2-1-10 16,2 2 7-16,-1-1-17 16,-1 1-1-16,0 0 0 15,2 0-1-15,-2 0 0 16,1 0-63-16,-3 9-10 15,-3 5 27-15,-1-3-165 16</inkml:trace>
  <inkml:trace contextRef="#ctx0" brushRef="#br0" timeOffset="212420.89">13492 8889 238 0,'0'0'64'0,"0"0"-33"16,0 0-5-16,0 0 25 16,0 0-31-16,0 0-8 0,0 0 9 15,0 0 1-15,0 0 12 16,0 0-21-16,0 0-4 15,0 0 12-15,0 0-17 16,0 0-3-16,0 0 4 16,0 0-3-16,-2 0-4 15,-1 4-19-15,-1 3-48 16,-2-1-23-16,-2-2-148 16</inkml:trace>
  <inkml:trace contextRef="#ctx0" brushRef="#br0" timeOffset="214371.08">14300 8787 10 0,'0'0'29'16,"0"0"2"-16,0 0-10 15,0 0 32-15,0 0 8 16,0 0 2-16,0 0 13 16,0 0-45-16,0 0-3 15,0 0-15-15,0 0-2 16,0 0 15-16,0 0-25 15,0 0-2-15,0 0-44 16,0 0-162-16,0 1 117 0</inkml:trace>
  <inkml:trace contextRef="#ctx0" brushRef="#br0" timeOffset="-212657.53">4698 9390 207 0,'0'0'16'15,"0"0"-16"-15,0 0 34 16,0 0 71-16,0 0-50 0,0 0-45 16,0 0 4-16,0 0 6 15,0 0-18-15,0 0 0 16,0 0-2-16,2 0-3 16,0 2-1-16,1 5 4 15,4-3 0-15,2 4 7 16,0 1-6-16,4 2 6 15,1 0-1-15,-2-1-6 16,3 0 7-16,-3 0-7 16,6-3 0-16,-1 0 1 15,0-4 3-15,4-3-4 16,4 0 0-16,-1 0 2 0,3-14 3 16,3-1-5-16,-3-3 0 15,-2-1 2-15,-4 1 1 16,-9 1-3-16,1 4 0 15,-7 3 2-15,2 1 0 16,-5 6-2-16,1-3 0 16,2-2-2-16,4-1 3 15,0-4-1-15,7-4 0 16,-4-2 1-16,2-2-1 16,-2-2 0-16,-6 1 0 15,2 3 0-15,-3-1 2 16,-5 4-2-16,1-1 0 15,-2 0 3-15,0 1 19 16,0 0-14-16,3 2-2 16,0 2 13-16,0 0-17 0,3 1 9 15,-4 2-11-15,5-2 6 16,-3 3-5-16,-1 1-1 16,0-1 0-16,-1 0 2 15,0 1 3-15,0-2-5 16,-2-3 0-16,0 0 0 15,0 2 10-15,0-1-6 16,0 5 4-16,-7-2 3 16,-5 3-7-16,-3-1-4 15,3 1 0-15,-1-1 1 0,-1 0 3 16,4 1-4 0,2 3 0-16,1-1 7 0,4 2-6 15,-3-1 1 1,-3 1-2-16,0 1 2 0,-3 0-8 15,-1 0 6-15,-4 0 0 16,1 0-1-16,-6 0 4 16,0 0-5-16,-4 1 2 15,2 11 0-15,0 1-8 16,-1 2 8-16,5 0-2 16,1 1-3-16,4-4 6 15,0-3-1-15,9-3 0 16,0-1 0-16,1-2 0 15,0 0 0-15,-2 3 0 16,-1-1-1-16,-3 3 3 16,-1 3-2-16,-1 1 0 0,0 7 0 15,0 1-5-15,-1 1 5 16,3 3 0-16,-1 1-1 16,3 8 3-16,2 0-2 15,-2 6 0-15,3-1 2 16,-1-5-5-16,4-1 3 15,0-9 0-15,3-2-3 16,0-2 4-16,0-3-1 16,0-3 0-16,6-4-1 15,4-4 0-15,2-4 1 16,4-1 0-16,2 0 5 16,1 0-3-16,1-8-2 15,-4 2-30-15,-1-2-42 0,0-1-82 16</inkml:trace>
  <inkml:trace contextRef="#ctx0" brushRef="#br0" timeOffset="-211885.94">5454 9381 185 0,'0'0'73'16,"0"0"11"-16,0 0-22 16,0 0 22-16,0 0-37 15,0 0-33-15,-20-28 6 16,38 18-15-16,6 1 2 15,1 2 5-15,2 4-10 16,-1-2 4-16,0 3-6 16,-2-1 0-16,0 3-1 15,-3-3 5-15,-6 3-4 16,-3-1 0-16,0 1-9 0,-5 0 9 16,-4 0-12-1,-1 0 3-15,-2 0 3 0,0 0-27 16,0 0 7-16,0 0-30 15,-9 14 0-15,-8 1-77 16</inkml:trace>
  <inkml:trace contextRef="#ctx0" brushRef="#br0" timeOffset="-210542.56">8553 9365 105 0,'0'0'55'16,"0"0"-16"-16,0 0 10 16,0 0-20-16,0 0-2 0,0 0 3 15,-40-18-7-15,35 15 4 16,1 0 15-16,-2 1 24 15,3-3-33-15,1 1-11 16,1 1-8-16,1 0 22 16,0 3-25-16,0-2-10 15,0-3-1-15,16 1 4 16,2-2 0-16,8-2-4 16,2-1 1-16,5 2 2 15,3-1-3-15,4-3 0 16,-3 4-1-16,3-3 3 15,-5 1-4-15,-2 1-3 16,-5 1 5-16,-7 2-2 16,-8 0 2-16,-7 5-10 0,-6 0 0 15,0 0 2-15,0 0 6 16,-5 2 0-16,-18 13-7 16,-9 9 7-16,-2 4-47 15,1-5-80-15,8-9-206 16</inkml:trace>
  <inkml:trace contextRef="#ctx0" brushRef="#br0" timeOffset="-210347.45">8764 9402 321 0,'0'0'75'16,"0"0"-56"-16,0 0-19 16,0 0-78-16,0 0-33 15,0 0-90-15</inkml:trace>
  <inkml:trace contextRef="#ctx0" brushRef="#br0" timeOffset="-207918.47">13839 9414 216 0,'0'0'55'0,"0"0"21"16,0 0-39-16,0 0-5 15,0 0-3-15,0 0 5 16,0 0-20-16,0-8 4 15,0 8 10-15,0-1-1 0,0 1 16 16,0 0-14 0,0 0-16-16,0 0 8 0,0 0-21 15,0 0-7 1,0 0-1-16,0 0-76 0,9 0 35 16,0 1 31-16,5 4-81 15,6-5-48-15,4 0-59 16</inkml:trace>
  <inkml:trace contextRef="#ctx0" brushRef="#br0" timeOffset="-207656.01">14412 9313 308 0,'0'0'74'0,"0"0"25"15,0 0-34-15,0 0-32 16,0 0-10-16,0 0-23 16,0-23-5-16,0 23-24 15,0 0-100-15,0 0 21 16,0 0 28-16,0 6-62 15</inkml:trace>
  <inkml:trace contextRef="#ctx0" brushRef="#br0" timeOffset="-207195.31">14561 9418 271 0,'0'0'100'0,"0"0"-93"15,0 0 3-15,0 0-10 16,0 0 4-16,0 0-4 0,-1 0-9 16,1 0 1-16,0 0 8 15,7 0 3-15,9 0-3 16,1 0-63-16,4 0-101 16</inkml:trace>
  <inkml:trace contextRef="#ctx0" brushRef="#br0" timeOffset="-206936.73">15420 9135 275 0,'0'0'96'0,"0"0"-52"16,0 0-13-16,0 0-22 15,0 0-4-15,0 0-10 16,0-7-40-16,0 14-31 16,0 2-32-16,0-4-23 15</inkml:trace>
  <inkml:trace contextRef="#ctx0" brushRef="#br0" timeOffset="-206613.68">15460 9297 357 0,'0'0'86'15,"0"0"-17"-15,0 0-59 0,0 0 14 16,0 0-24-16,0 0-5 15,-6-18-36-15,9 18-32 16,13 0-1-16,4 0-73 16</inkml:trace>
  <inkml:trace contextRef="#ctx0" brushRef="#br0" timeOffset="-206388.7">16043 9135 325 0,'0'0'38'0,"0"0"21"16,0 0-53-16,0 0 7 15,0 0 11-15,0 0-24 16,0-7-102-16,0 10 53 15,0 6-67-15,0-5 10 16</inkml:trace>
  <inkml:trace contextRef="#ctx0" brushRef="#br0" timeOffset="-205331.11">16916 9423 122 0,'0'0'77'0,"0"0"-45"0,0 0-14 16,0 0 14-16,0 0-13 16,0 0-19-16,33-4-13 15,-19 4-25-15,2 0-64 16,1-3 24-16</inkml:trace>
  <inkml:trace contextRef="#ctx0" brushRef="#br0" timeOffset="-204768.98">17623 9252 211 0,'0'0'97'0,"0"0"-21"16,0 0-4-16,0 0-55 0,0 0-17 15,0 0-4-15,-4 0-55 16,4 0 12-16,4 3-48 15,10-3-59-15</inkml:trace>
  <inkml:trace contextRef="#ctx0" brushRef="#br0" timeOffset="-203784.76">18238 9165 32 0,'0'0'54'16,"0"0"-43"-16,0 0-9 15,0 0 11-15,0 0 26 16,0 0-12-16,0 0 11 15,0 0 2-15,0 0 24 0,0 0-14 16,0 0-39 0,0 0-5-16,0 0-6 0,0 0 0 15,0 0-2-15,0 0 2 16,0 0-1-16,0 0 0 16,0 0-12-16,-3 1-24 15,1 4-19-15,1-2-34 16,1-1-4-16</inkml:trace>
  <inkml:trace contextRef="#ctx0" brushRef="#br0" timeOffset="-202369.86">14959 9073 145 0,'0'0'122'0,"0"0"-31"16,0 0-29-16,0 0 14 15,0 0-44-15,0 0 0 16,-3-27-3-16,0 27-16 16,2 0 12-16,-4 0-18 15,-1 2 0-15,-5 13-11 16,-5 11 4-16,-3 8 0 16,1 5 1-16,-1 3 3 15,-1 1-5-15,4-4 1 16,1-1-17-16,2-9-6 15,4-5-26-15,0-7-40 16,4-9-56-16,4-8-57 0</inkml:trace>
  <inkml:trace contextRef="#ctx0" brushRef="#br0" timeOffset="-202172.82">14801 9211 155 0,'0'0'86'16,"0"0"17"-16,0 0-17 15,0 0-11-15,0 0-11 16,0 0-40-16,21-49 0 16,-7 49-24-16,8 0 0 15,5 6 5-15,-1 11-5 16,0 2 0-16,-4 5-2 0,1 3-9 16,-6 1-24-1,-1-4-50-15,-6-5-182 0</inkml:trace>
  <inkml:trace contextRef="#ctx0" brushRef="#br0" timeOffset="-201332.64">17316 9010 274 0,'0'0'102'16,"0"0"1"-16,0 0-56 0,0 0 28 16,0 0-38-16,0 0-37 15,-2-10 0-15,-15 29 0 16,-4 5 3-16,-5 5-3 15,1 0 0-15,1 1 0 16,-1-4 0-16,2-1-4 16,-1-3-13-16,1-2-34 15,2-3-11-15,3-6-54 16,6-6-99-16</inkml:trace>
  <inkml:trace contextRef="#ctx0" brushRef="#br0" timeOffset="-201153.05">17112 9121 225 0,'0'0'157'16,"0"0"-63"-16,0 0-19 15,0 0-37-15,0 0-37 16,0 0-1-16,11 11-4 16,-5 11 4-16,1-2 0 15,0 2-18-15,5-3-26 16,0-2-58-16,2-6-91 15</inkml:trace>
  <inkml:trace contextRef="#ctx0" brushRef="#br0" timeOffset="-200987.65">17216 9254 387 0,'0'0'15'0,"0"0"-2"15,0 0-1-15,0 0 0 16,0 0-12-16,0 0-24 16,-54 46-136-16</inkml:trace>
  <inkml:trace contextRef="#ctx0" brushRef="#br0" timeOffset="-192550.88">15595 9448 66 0,'0'0'63'0,"0"0"-20"16,0 0-14-16,0 0-13 16,0 0-14-16,0 0 10 15,0 0-12-15,0-3 6 16,0 2 8-16,0 0-8 15,0-2 0-15,0 3-6 0,0-1 1 16,0 0 5-16,0 1-3 16,0-2-1-16,0 2-2 15,0 0 0-15,0 0-6 16,0 0-44-16,0 0 23 16,0 0-9-16,0 0-20 15,0 2 4-15</inkml:trace>
  <inkml:trace contextRef="#ctx0" brushRef="#br0" timeOffset="-188784.97">17967 9237 5 0,'0'0'11'15,"0"0"3"-15,0 0-9 0,0 0-2 16,0 0 27-1,0 0-12-15,0 0-13 0,-27-5-1 16,27-2 0-16,0 2 8 16,0 0-9-16,4 1 1 15,-1 0 8-15,0 1-12 16,-2 0-1-16,1 0-2 16,-1 1 6-16,1 0-6 15,-2 2 1-15,0 0-18 16,0 0-34-16</inkml:trace>
  <inkml:trace contextRef="#ctx0" brushRef="#br0" timeOffset="-186648.57">4702 9776 131 0,'0'0'16'0,"0"0"-3"15,0 0 26-15,0 0 11 16,0 0-37-16,0 0-2 16,-6 32 15-16,6-27 30 15,0-1-9-15,4 0-13 16,1-1-5-16,2 0 24 0,2 0-33 16,2 2-5-1,2-1-13-15,4 4 1 0,5 1 9 16,3 3-12-16,2 1 0 15,0 1 2-15,0 5 0 16,7-1-2-16,-1-2 0 16,3-4 1-16,1-7 4 15,0-3-5-15,0-2 0 16,-2 0 3-16,-4 0 0 16,-1-2-3-16,-5-3 0 15,-5-4 0-15,-1 3 1 16,-4-7-1-16,3-4 0 0,-4-4 9 15,6-5-9 1,-2-7 6-16,0-1-6 0,-2 0 0 16,-4 2 9-16,-4 6-5 15,-4 2-4-15,-4 4 15 16,0 3-14-16,0-2 11 16,0-3-12-16,-7-1 2 15,1-4 8-15,0 1-7 16,0 1-3-16,-3 3 11 15,3 2-2-15,-3 4 1 16,-2 1-10-16,-3 2 0 16,-8 2 19-16,-1 1-19 15,-9 0 0-15,-6 2 3 16,0-1-2-16,-3 2 3 16,-4 3-4-16,-3 4 0 0,-4 0-5 15,0 21 5-15,-1 8-3 16,3 5 2-16,7 2-5 15,9-2 6-15,5 0-4 16,8-2 0-16,6-3-6 16,7 0 10-16,7-5-2 15,1 0-1-15,0-1 1 16,0-1 0-16,9 3 2 16,-1-3-15-16,5 0 6 15,-2 1-33-15,-1 0-3 16,0 2-17-16,0-3-63 15,3-5-44-15</inkml:trace>
  <inkml:trace contextRef="#ctx0" brushRef="#br0" timeOffset="-185519.67">5504 9983 160 0,'0'0'68'15,"0"0"-30"-15,0 0-2 16,0 0 43-16,0 0-47 15,0 0 8-15,-30-11 14 16,30 9-33-16,-2 1 4 16,2 0-6-16,-1 1-5 15,0 0 13-15,1 0-27 16,0 0-6-16,0 0-1 0,1 0-12 16,17 0 19-16,9-1 0 15,3-5 7-15,6 1-1 16,1-4-6-16,-1 1 0 15,-2 0 2-15,-6 2 1 16,-4 3-2-16,-7 0-1 16,-4-1 0-16,-7 4-4 15,-4 0 4-15,-2 0-7 16,0 0 6-16,0 0-7 16,0 0 8-16,-8 4-1 15,-8 8-9-15,-2 4 6 16,1 2-56-16,-1 0-62 0,4-2-83 15</inkml:trace>
  <inkml:trace contextRef="#ctx0" brushRef="#br0" timeOffset="-183240.3">8413 9987 124 0,'0'0'49'16,"0"0"-4"-16,0 0-9 16,0 0-3-16,0 0-25 15,0 0-8-15,-10 0 0 16,10 0-1-16,4 0 2 0,8 0 9 16,1 0-2-16,5 0 19 15,6 0 5-15,0 0-25 16,10-2-2-16,-3-3-5 15,2-2 1-15,1 1 5 16,-2-3-6-16,-1 1 0 16,-1-1 3-16,-5 2 0 15,-7 0-2-15,-4 2 3 16,-7 2-3-16,-4 3 15 16,-3 0-15-16,0 0 3 15,0 0 24-15,-7 0-19 16,-10 0-5-16,2 8-4 0,-2 4-9 15,7 0-7-15,4 2-50 16,2-4-45-16,0-4-68 16</inkml:trace>
  <inkml:trace contextRef="#ctx0" brushRef="#br0" timeOffset="-183048.62">8643 10026 243 0,'0'0'93'0,"0"0"-42"16,0 0-51-16,0 0-110 0,0 0 46 15,0 0-118-15</inkml:trace>
  <inkml:trace contextRef="#ctx0" brushRef="#br0" timeOffset="-174814.04">16132 9900 0 0,'0'0'142'16,"0"0"-86"-16,0 0 0 15,0 0 7-15,0 0-4 0,0 0-18 16,0 0-8-16,0-15-15 16,0 13-8-1,0 0 0-15,0 2-6 0,0-3 18 16,0 3-20-16,0 0 2 15,0 0 18-15,0 0-18 16,0-2 5-16,0 2 4 16,-2 0-13-16,1 0 18 15,1 0-10-15,-2 0-7 16,1 0 8-16,-4 0-9 16,-4 0-2-16,0 5 0 15,-1 6 4-15,-2 0-5 16,3 0 3-16,0 2 0 0,-1 1 0 15,0-2 0 1,2 2 0-16,-2 0-2 0,0-1 7 16,3-1-6-16,-1-1 1 15,0-2 0-15,3-2-8 16,1 0 8-16,-1-4-16 16,3 1-3-16,1-1 0 15,-2 0 2-15,0 0-10 16,-1-2 2-16,1-1 7 15,3 0-11-15,0 0 2 16,0 0 26-16,0 0-11 16,0 0-2-16,-2 0-49 15,2 0 26-15,0-3-4 16,0-3-52-16,0-2 55 16,0-4-9-16</inkml:trace>
  <inkml:trace contextRef="#ctx0" brushRef="#br0" timeOffset="-174547.4">15970 9990 11 0,'0'0'75'16,"0"0"-32"-16,0 0 10 15,0 0 1-15,0 0-29 16,0 0 26-16,0 0 16 16,8-71-31-16,-8 64-5 15,0 2 17-15,0-2-22 16,0 1-2-16,0 2 0 16,0 0-3-16,0 1 29 15,0 1-50-15,5 2 3 0,5 0-8 16,3 0 6-1,1 0-1-15,-2 4 0 0,-2 6 3 16,-1 3-5 0,0 1 2-16,0 0 0 0,-3 1 3 15,2-1-2-15,2-1-1 16,-1-1 0-16,0 1-29 16,1 0-8-16,-1-1-58 15,-4-4-119-15</inkml:trace>
  <inkml:trace contextRef="#ctx0" brushRef="#br0" timeOffset="-173592.49">16811 9895 39 0,'0'0'52'16,"0"0"33"-16,0 0-24 16,0 0-2-16,0 0 15 15,0 0-31-15,1-26-19 16,2 21-13-16,4 0-6 15,-1 1-5-15,0 0 0 0,-1 0 12 16,-2 4-11-16,-2-3 0 16,-1 3-1-16,2 0 3 15,-1 0-10-15,2 0 6 16,0 0 1-16,0 0-3 16,-2 0 3-16,3 0 0 15,-4 0-1-15,0 0 5 16,0 0-5-16,0 0 1 15,0 0-2-15,0 0-5 16,0 0 9-16,-7 8-2 16,-4 1 7-16,-3 4-6 15,0-1 7-15,1 2-8 16,-1 3 0-16,0 0 3 0,0 0 0 16,1-1-3-16,3-2 3 15,2-3 0-15,1-3 1 16,4-2-4-16,1-1 0 15,1-2-3-15,-1-3 3 16,2 2-25-16,0-2-16 16,-1 0-1-16,1 0 7 15,0 0-16-15,-2 0-76 16</inkml:trace>
  <inkml:trace contextRef="#ctx0" brushRef="#br0" timeOffset="-173320.86">16746 9883 149 0,'0'0'136'0,"0"0"-64"15,0 0 4-15,0 0 19 16,0 0-50-16,0 0-33 16,-7-17-12-16,7 17-4 15,0 9 0-15,9 2 4 16,1 3 0-16,1-2 5 15,-2 4-1-15,2-2-4 16,-4 2 1-16,3-2 4 16,-2 0-3-16,0-1-2 0,-2-1-7 15,0-2-14 1,-1 0-60-16,-1-5-98 0,-1-4-52 16</inkml:trace>
  <inkml:trace contextRef="#ctx0" brushRef="#br0" timeOffset="-173163.68">16834 10026 198 0,'0'0'102'16,"0"0"-34"-16,0 0 14 16,0 0-62-16,0 0-20 15,0 0-7-15,-36 27-107 16,36-24-122-16</inkml:trace>
  <inkml:trace contextRef="#ctx0" brushRef="#br0" timeOffset="-169084.09">4779 10444 241 0,'0'0'101'16,"0"0"-71"-16,0 0 2 15,0 0-21-15,0 0-10 16,0 0 12-16,0 0-13 16,17-7 6-16,-7 7 15 15,1 0-7-15,2 0 2 16,0 3 0-16,4 6-16 15,-2 1 17-15,4 1-17 16,4 0 0-16,2 1 2 16,3-3 2-16,4-3-2 0,4-3-2 15,0-3 1-15,2 0 10 16,-1-11-11-16,-2-8 0 16,-4 2 5-16,-3-3-4 15,-7 1 0-15,-7 2 2 16,-3-2-1-16,-5-1 26 15,-1 1-18-15,-2-1 7 16,-3 1 8-16,0-1-20 16,0-1 2-16,0-1-7 15,0-4 3-15,0 3 2 16,1 0-5-16,-1-1 0 16,0 4 11-16,0 0-9 15,0 0 9-15,0 2 4 16,0 1-9-16,-6 3 19 15,-1 2-25-15,-2 2 0 0,-2 3 4 16,1-1-2 0,-1 1 1-16,0 0-3 0,-4 1 2 15,-2 1-3-15,-2 1 1 16,-2-1 0-16,-1 2-4 16,-3 2 7-16,1 1-4 15,-6 0 1-15,-3 0 0 16,5 5-6-16,-4 5 6 15,7 1 0-15,2 1-6 16,0 1 6-16,0 1-2 16,1 3 1-16,2 1 1 15,1 3-5-15,4 2 5 16,0 0 0-16,2 6-5 0,-3 2 9 16,5 3-5-16,0 5 1 15,4 1 0-15,6 5-5 16,1-1 5-16,0-6 0 15,0-6-3-15,8-9 3 16,3-5-3-16,3-2-3 16,3-1-19-16,7-3-15 15,4 2-50-15,5-11-69 16,6-3-185-16</inkml:trace>
  <inkml:trace contextRef="#ctx0" brushRef="#br0" timeOffset="-168286.92">5468 10629 72 0,'0'0'127'0,"0"0"-89"15,0 0 10-15,0 0 6 16,0 0 7-16,0 0-22 15,-58 0 0-15,58 0-9 16,-1 0 3-16,1 0-23 16,0 0 0-16,0 0 5 15,3 0-12-15,13 0 10 0,11-5-13 16,6-2 4-16,4-3 0 16,5 0-4-16,0-2 0 15,-2 3 1-15,-6-2 1 16,-4 2-2-16,-6 2 0 15,-6 0 0-15,-6 1 3 16,-2 4-3-16,-7 0-4 16,-3 1 1-16,0 1-2 15,0 0 5-15,0 0-2 16,-7 0 2-16,-8 12-11 16,-6 7 9-16,-3 4-46 15,3 2-18-15,5-6-114 16</inkml:trace>
  <inkml:trace contextRef="#ctx0" brushRef="#br0" timeOffset="-166755.38">8508 10427 78 0,'0'0'67'0,"0"0"26"15,0 0-11-15,0 0 4 16,0 0-29-16,0 0 5 16,-34-24-27-16,34 22-5 15,-2 2 9-15,2 0-34 16,0 0-4-16,-1 0 0 15,1 0-1-15,0 0-5 16,0 4 2-16,0 8 3 16,0 1 0-16,0 1 0 0,9 2 0 15,1-3-1-15,7-2 4 16,-1-2-3-16,5-2 0 16,1-5-1-16,1-2 1 15,5 0 0-15,2-15 1 16,0-3-4-16,0-1 3 15,0-1-10-15,-5-2 7 16,0-2 6-16,-3 0-6 16,-2 3 3-16,-4 0 0 15,-6 4 6-15,-3 4-6 16,0-1 3-16,-1 1-3 16,3 1 0-16,0-2-1 15,3 1 1-15,-3 1 0 16,-3 1-1-16,-1 2 3 15,-1 2 0-15,-3 0 0 0,-1-1 1 16,0 1 27-16,0-3-28 16,0-2 0-16,-11-1 14 15,-3-1-16-15,1-2 8 16,-2 1-8-16,0-1 2 16,-2 4 8-16,1 2-10 15,1 0 0-15,-1 3 2 16,3 2 2-16,-1 4-8 15,-3 1 4-15,-3 0 0 16,-3 0-5-16,1 0 5 0,-1 6 0 16,0 5-3-1,-1 0 6-15,1 1-4 0,-2-1 1 16,-2 0 0-16,5 2-2 16,2-2 2-16,2 1 0 15,1 0-4-15,3 0 8 16,2 2-5-16,-3 1 1 15,3 4 0-15,0 3-5 16,0 2 5-16,3 1 0 16,1 2-2-16,3-1 5 15,4 0-3-15,-1 0 0 16,2 1 0-16,0-2-4 16,6-1 4-16,12-5 0 15,2-4-5-15,4-1 2 16,5-6-11-16,2-2-39 15,-1-6-98-15,-4 0-101 16</inkml:trace>
  <inkml:trace contextRef="#ctx0" brushRef="#br0" timeOffset="-166600.71">8489 10582 274 0,'0'0'154'0,"0"0"-154"16,0 0-110-16,0 0 52 0,0 0-120 15</inkml:trace>
  <inkml:trace contextRef="#ctx0" brushRef="#br0" timeOffset="-155199.85">18433 10072 50 0,'0'0'19'0,"0"0"-1"16,0 0-6-16,0 0 61 15,0 0-22-15,0 0 12 16,0 0-4-16,0-21 0 16,0 18 3-16,0 0-32 15,0 1 5-15,0-1 2 16,0 1-35-16,0 0 27 0,0-3-26 16,0 2-1-1,-1 1 10-15,-1-1-12 0,-2 0 0 16,2 2 11-16,0 1-10 15,1 0 1-15,1 0-2 16,-1 0 6-16,1 0-5 16,-2 0-1-16,2 0 0 15,-3 0-7-15,-1 0-2 16,-2 4 9-16,-3 7 0 16,-1 3 2-16,-4 3-4 15,2 4 2-15,-3 2 0 16,-1 0-1-16,2 2 3 0,0 0-2 15,3-4 0 1,0-2 1-16,3-4-1 0,5-6 0 16,0-6-8-16,1-3 1 15,2 0-27-15,0-17 28 16,0-13-55-16,15-7-233 16</inkml:trace>
  <inkml:trace contextRef="#ctx0" brushRef="#br0" timeOffset="-154982.67">18191 10051 116 0,'0'0'7'0,"0"0"8"15,0 0-2-15,0 0 15 16,0 0 7-16,0 0 56 16,-10 17 85-16,40-20-78 0,9-2-27 15,1 2-15-15,-3 3-41 16,-2 0-3-16,-5 11-12 15,-4 7 4-15,-6 5-15 16,-8 7-22-16,-12 5-73 16,-5-4-116-16</inkml:trace>
  <inkml:trace contextRef="#ctx0" brushRef="#br0" timeOffset="-154184.03">19075 10086 242 0,'0'0'129'15,"0"0"-41"-15,0 0-28 16,0 0-47-16,0 0 52 16,0 0-28-16,0-32-4 0,0 32 8 15,0 0-24-15,0 0 29 16,0 0-46-16,-4 0-11 15,-6 6 1-15,-6 13 7 16,-7 8 3-16,0 2 0 16,-2 2 3-16,2 4-16 15,3-4 12-15,1-2-35 16,7-3 7-16,2-9-29 16,3-10-57-16,7-7-50 15</inkml:trace>
  <inkml:trace contextRef="#ctx0" brushRef="#br0" timeOffset="-153984.9">19037 10028 283 0,'0'0'149'16,"0"0"-119"-16,0 0-29 16,0 0 15-16,0 0 11 15,0 0 12-15,-10 53-35 16,10-42-2-16,10-2 8 15,10-1-10-15,8-2 8 16,5 2-8-16,5-4-8 16,-2-1-11-16,-4-3-179 15</inkml:trace>
  <inkml:trace contextRef="#ctx0" brushRef="#br0" timeOffset="-153406.93">19965 10009 366 0,'0'0'109'16,"0"0"-106"-16,0 0-3 16,0 0 18-16,-75 83-12 15,49-57 7-15,0 0-13 16,3-4 4-16,6-6-1 16,4-5-3-16,5-5 0 15,4-4-3-15,2-2 2 16,2 0-58-16,0-20 21 15</inkml:trace>
  <inkml:trace contextRef="#ctx0" brushRef="#br0" timeOffset="-153217.62">19782 10071 191 0,'0'0'168'0,"0"0"-81"16,0 0-54-16,0 0-16 15,0 0-4-15,0 0 4 16,0 10-9-16,0 2 6 15,7 1 11-15,8-1-25 16,2-3 0-16,5-1 10 16,3-3-10-16,2-2-6 0,-5-2-92 15,-11 1-201 1</inkml:trace>
  <inkml:trace contextRef="#ctx0" brushRef="#br0" timeOffset="-150188.2">18542 10632 26 0,'0'0'40'0,"0"0"7"16,0 0 47-16,0 0-14 15,0 0-34-15,0 0 15 16,0 0-21-16,-39-22 13 16,38 21-41-16,-1 1 1 15,2 0 2-15,0 0-14 16,-1 0 7-16,1 0-5 15,-2 0 6-15,2-2 19 0,0 1-9 16,0 1-3-16,0 0-10 16,0 0-3-16,0 0-6 15,0 0 0-15,0 0-4 16,14 0 2-16,11 0 9 16,11 0-4-16,5 0 7 15,3-7-7-15,-2-3 5 16,-2 0-5-16,-6 1 0 15,-5 1-1-15,-7 2 2 16,-5 1-1-16,-8 5 0 16,-5 0 3-16,-4 0-7 15,0 0-23-15,0 4-10 16,-23 17 35-16,-8 5-64 0,-6 1-101 16</inkml:trace>
  <inkml:trace contextRef="#ctx0" brushRef="#br0" timeOffset="-148573.08">19303 10599 34 0,'0'0'95'0,"0"0"-20"16,0 0-27-16,0 0 20 15,0 0-10-15,0 0 1 16,-34-31 39-16,29 25-63 16,1 2-1-16,0-1 3 15,3 3-33-15,1 2 21 16,0 0-25-16,0 0 7 15,0 0-14-15,0 0 6 16,6 0 1-16,5 7 0 16,5 0 5-16,1 3-7 15,6-6 2-15,5-3 0 16,7-1 0-16,5 0 2 16,0-5-2-16,-1-5 0 15,-6 0 5-15,-6 4-5 0,-8 2 0 16,-8 4 0-16,-7 0-9 15,-2 0-1-15,-2 0-15 16,0 0-7-16,0 6-24 16,-14 11 56-16,-2 0-40 15,4 2-88-15,1-2-6 16,4-6-45-16</inkml:trace>
  <inkml:trace contextRef="#ctx0" brushRef="#br0" timeOffset="-148413.56">19604 10645 258 0,'0'0'93'0,"0"0"-68"15,0 0-9-15,0 0-16 16,0 0 3-16,0 0-3 16,-18 7 1-16,15 1-6 15,3 0-39-15,0-2-64 16,0-3-95-16</inkml:trace>
  <inkml:trace contextRef="#ctx0" brushRef="#br0" timeOffset="-144610.3">9630 11252 147 0,'0'0'124'0,"0"0"-120"16,0 0 1-16,0 0 40 15,0 0 8-15,0 0-36 16,0 0-17-16,0 0 12 15,0 0-12-15,0 0-3 16,1 0 1-16,4 0-91 16,-1 0-6-16,1 0 34 15</inkml:trace>
  <inkml:trace contextRef="#ctx0" brushRef="#br0" timeOffset="-130541.18">18087 10977 0 0,'0'0'167'0,"0"0"-137"15,0 0-19-15,82-75-8 16,-68 61 5-16,-5 1-8 16,-3 3-8-16,-3 1-23 15,-3 2-36-15,0 0-26 16</inkml:trace>
  <inkml:trace contextRef="#ctx0" brushRef="#br0" timeOffset="-127459.78">6180 12112 342 0,'0'0'28'0,"0"0"-6"15,0 0 0-15,0 0-7 16,0 0-14-16,0 0 27 15,0 0-6-15,9-29-9 16,0 24-3-16,6-1-6 16,4-1 14-16,9-2-7 15,7 1-8-15,5 2 19 16,8-2-21-16,1 2 7 0,9 3 1 16,5-3-9-16,7 4 8 15,0-1-8-15,6-3 0 16,0 1 1-16,0-7-1 15,1 0 0-15,0-5 2 16,-4-5 1-16,-3 0 0 16,0-3-3-16,-1-2 0 15,2 0 1-15,4 2-1 16,1 1 0-16,0-1 2 16,-3 2 0-16,-1 0-4 15,-1 0 2-15,-5-1 0 16,-8 3-2-16,-10 2 2 15,-9 0 0-15,-10 2 0 0,-6 0 4 16,-5 0-3 0,1-5-1-16,-4-1 0 0,-2-4 2 15,-2 1-2-15,-4-2 0 16,0 2 0-16,1-3 4 16,0 3-4-16,1-2 0 15,1 2 0-15,-1 4-1 16,-4-2 1-16,1 1 0 15,-3 1 4-15,-3-3-1 16,0 2 7-16,-5-2-10 16,-13 5 6-16,-9 1 0 15,-11 5-6-15,-14 6 0 16,-13 3-2-16,-12 5 4 16,-10 0-8-16,-8 5 0 0,-7 12 0 15,-4 7 2-15,3 1-8 16,-1 5 7-16,0 2 3 15,3 3 3-15,1-2-3 16,11-1 2-16,10-6 0 16,8-4 2-16,10-3-2 15,5-4 0-15,7-1 5 16,7-1-5-16,-4 2 10 16,7 4-10-16,-2 2 4 15,-3 5 9-15,4 6-11 16,-6 4-2-16,5 6 4 15,4 2-2-15,3 1-2 16,10 4 0-16,3-1 0 0,6 0-4 16,5-2 4-1,4-4 0-15,1-4 2 0,5-4 0 16,0-3-2-16,0-2 0 16,0-2 0-16,5-2-2 15,5-1 2-15,2-1 0 16,0-3-2-16,4-4 6 15,1-5-6-15,4-5 2 16,2-5 0-16,2-1 0 16,0 0 0-16,6 0-4 15,-1-7-16-15,1-1-71 16,-4-1-153-16</inkml:trace>
  <inkml:trace contextRef="#ctx0" brushRef="#br0" timeOffset="-127304.95">6520 12207 374 0,'0'0'61'16,"0"0"-60"-16,0 0 2 15,0 0 6-15,0 0 45 16,0 0-49-16,28 17 0 16,-4-6-10-16,6-3-23 15,0-8-308-15</inkml:trace>
  <inkml:trace contextRef="#ctx0" brushRef="#br0" timeOffset="-126244.12">9568 11667 334 0,'0'0'34'0,"0"0"34"15,0 0-38-15,0 0-13 0,0 0 6 16,0 0-18 0,-14-24 5-16,8 18 7 0,3 2-16 15,-2 1 9-15,3 2-10 16,2 1-3-16,0 0-7 15,0 0-57-15,0 6 7 16,16-6-72-16,6 0-70 16</inkml:trace>
  <inkml:trace contextRef="#ctx0" brushRef="#br0" timeOffset="-125937.42">10244 10989 258 0,'0'0'17'0,"0"0"38"16,0 0-53-16,0 0 2 15,0 0-4-15,0 0-4 16,-39 67 4-16,39-49-58 0,5-2-48 16,4-1-32-16</inkml:trace>
  <inkml:trace contextRef="#ctx0" brushRef="#br0" timeOffset="-125565.12">10494 11768 327 0,'0'0'74'0,"0"0"-14"15,0 0-38-15,0 0-10 16,0 0-12-16,0 0-1 16,-30-14-15-16,24 20-14 15,-1 2 28-15,2 1-12 16,-4-1-14-16,7-2 11 16,-2 0-85-16,4-6-24 0</inkml:trace>
  <inkml:trace contextRef="#ctx0" brushRef="#br0" timeOffset="-125146.28">10594 11685 270 0,'0'0'0'0,"0"0"-23"16,0 0 23-16,0 0 1 0,0 0 6 16,0 0-2-16,13 0-5 15,-4 0 0-15,3 0-17 16,0 0-125-16</inkml:trace>
  <inkml:trace contextRef="#ctx0" brushRef="#br0" timeOffset="-124793.83">11166 11027 88 0,'0'0'104'0,"0"0"-63"16,0 0-32 0,0 0 0-16,0 0-9 0,0 0-4 15,-4 6-79-15,2-3-37 16</inkml:trace>
  <inkml:trace contextRef="#ctx0" brushRef="#br0" timeOffset="-124235.14">11278 11633 270 0,'0'0'7'0,"0"0"-7"0,0 0-10 16,0 0-27 0,0 0-29-16,0 0-53 0</inkml:trace>
  <inkml:trace contextRef="#ctx0" brushRef="#br0" timeOffset="-123861.99">11385 11705 144 0,'0'0'7'0,"0"0"-11"16,0 0 4-16,0 0 0 15,0 0 32-15,0 0-23 16,-4 18-9-16,25-31-75 0</inkml:trace>
  <inkml:trace contextRef="#ctx0" brushRef="#br0" timeOffset="-121514.57">18879 11596 198 0,'0'0'63'0,"0"0"-10"16,0 0-33-16,0 0 9 15,0 0-29-15,0 0 5 16,0 0-15-16,2 2 10 16,-2-2 0-16,0 0 12 15,0 0 15-15,0 0-21 16,4 0-6-16,4 0-41 15,3-2-82-15,9-10-116 16</inkml:trace>
  <inkml:trace contextRef="#ctx0" brushRef="#br0" timeOffset="-121280.87">19680 10928 166 0,'0'0'0'16,"0"0"-63"-16,0 0-21 15</inkml:trace>
  <inkml:trace contextRef="#ctx0" brushRef="#br0" timeOffset="-119800.98">19958 11622 19 0,'0'0'70'15,"0"0"-68"-15,0 0 2 16,0 0 30-16,0 0 63 16,0 0-34-16,0 0-59 15,0-7 11-15,0 0 10 16,0-3-2-16,-5 2-11 0,-1 0 9 16,-1-2-19-16,-1 2 40 15,2 1-23-15,0 0 8 16,-2 0-12-16,0 3-10 15,-1-1 2-15,-3 1-7 16,-3 0 0-16,-3-2 0 16,-4 0 0-16,1-2 0 15,-1-1 2-15,-1-1 1 16,2 1-3-16,-6-1 0 16,-1 0 0-16,-1 2 0 15,3 1 2-15,2 0-2 16,4 2 0-16,0-1 2 15,5 0-4-15,-5 1 2 0,1 1 0 16,1-1-1-16,-3 3 1 16,1 0 0-16,0 1-1 15,-1 1 4-15,2 0-6 16,5 0 3-16,7 0 0 16,1 0-4-16,5 0 4 15,1 0 0-15,0 0 1 16,-5-2 3-16,0 0-4 15,0-2 0-15,-2 0 0 16,3-1-3-16,-3 1 3 16,-1 1 0-16,-1 0 0 15,-2 2 4-15,3 1-6 0,0 0 2 16,-1 0 0 0,-2 0-6-16,2 0 6 0,1 4 0 15,-1 3-3-15,1 0 4 16,3-1-3-16,-1-1 2 15,1 1 0-15,-2-2-3 16,2 0 4-16,-1 3-1 16,0 1 0-16,0 1 3 15,1 5-2-15,2-2-1 16,3 3 0-16,0 2 0 16,0 0 0-16,0 2 0 15,0 1 0-15,3-1 5 16,2 1-6-16,1 1 1 15,-1-2 0-15,4 0 1 16,1 1-1-16,4-2 0 0,6 3 1 16,2-4 2-16,3-1-1 15,3-1-2-15,0 0 0 16,1-1 0-16,-1-1 0 16,1-2 0-16,2-3 0 15,0-1 4-15,4-4-3 16,2-2-1-16,1-1 0 15,1 0 0-15,2-1 0 16,-4-12 0-16,-1-2-1 16,-2-6 5-16,-3-4-2 15,-1 0-1-15,-5 0-1 16,-8 5 36-16,-5 2-9 0,-8 1 3 16,-4 0 0-16,0-1 2 15,0 1 5-15,0 3-27 16,-3-2 20-16,-6 2 5 15,2 0-29-15,-2 4 4 16,-3 1-6-16,3 5 1 16,-1 1-4-16,-2 3-1 15,0 0-15-15,-3 12-17 16,1 5-53-16,4 4-15 16,7-9-58-16,3-12-171 15</inkml:trace>
  <inkml:trace contextRef="#ctx0" brushRef="#br0" timeOffset="-119653.06">19932 11517 351 0,'0'0'90'15,"0"0"-24"-15,0 0-64 16,0 0 4-16,0 0 19 16,-83 19-6-16,62-4 1 15,0 5-20-15,-3 5-10 16,-2-3-39-16,0-7-192 15</inkml:trace>
  <inkml:trace contextRef="#ctx0" brushRef="#br0" timeOffset="-118708.22">8435 9082 22 0,'0'0'0'0</inkml:trace>
  <inkml:trace contextRef="#ctx0" brushRef="#br0" timeOffset="-113985.29">9082 5407 230 0,'0'0'51'15,"0"0"26"-15,0 0-39 16,0 0 26-16,0 0 16 16,0 0-64-16,0 0-14 15,-47-41 12-15,45 41 38 16,1 0-34-16,1 0-18 15,0 0-12-15,0 2-98 16,-2 15 75-16,2 5-20 16,0 4-47-16,0-4-65 15</inkml:trace>
  <inkml:trace contextRef="#ctx0" brushRef="#br0" timeOffset="-109245.1">8393 11126 143 0,'0'0'32'16,"0"0"34"-16,0 0-1 0,0 0 1 15,0 0-37-15,0 0-13 16,0 0 23-16,0-16-32 16,0 16 2-16,0-3 12 15,0 1-3-15,-1 2 19 16,1 0-29-16,0 0-3 15,0 0-7-15,0 0 2 16,0 0-11-16,0 0 3 16,0 0 2-16,0 2 6 15,0 5 0-15,0 1 0 0,0 2-2 16,0 1 2 0,4 2 0-16,2 2-1 0,1 1 2 15,0 3 7-15,-1-2-8 16,0 3 0-16,3-3 0 15,4-2 0-15,8-3 0 16,3-3 2-16,7-5 1 16,7-3 5-16,2-1-8 15,3 0 2-15,-3 0 2 16,-6-4-4-16,-2 1 0 16,-7 2 1-16,-7 1 1 15,-2-1-4-15,-8 1 1 16,1 0 1-16,0 0 0 15,0-3 0-15,6 0 0 16,4-6 1-16,2 0 4 0,0-4-5 16,0 1 0-16,0-1 0 15,-5 1 1-15,-1 1 7 16,-6 2-8-16,-1 1 18 16,-6 0-2-16,4-3 15 15,-3-3-5-15,3-3-18 16,0-2 8-16,0-2-16 15,1 1 0-15,-2 4 10 16,0-1-8-16,-2 6 5 16,-2 2-7-16,-1 0 3 15,0 3 43-15,0-1-31 16,0-3-9-16,0 0 1 0,-1 0-5 16,-5-3 6-16,-1 4-5 15,6-2-1-15,-5-1 10 16,5 2-12-16,-1-1 0 15,-1 3-1-15,0-1 8 16,2 2-7-16,-5 0 0 16,3 0 0-16,-5 0 2 15,1-2-2-15,-2 1 0 16,0-3 1-16,-3 2 2 16,5-1 0-16,-4 0-3 15,2 0 0-15,2 2 7 16,-2 1-7-16,-1 1 0 15,0 1 3-15,0 1 2 0,4-1-7 16,-3 1 2 0,0 2 0-16,2-2-2 0,-3-1 2 15,3 4 0-15,-2-2 0 16,0-2 6-16,-2 2-8 16,0 0 2-16,-1-1 0 15,2 0-4-15,-1 3 4 16,-1-1 0-16,0 2-2 15,-3 0 5-15,-1 0-7 16,5 0 4-16,-3 0 0 16,4 2-1-16,1-2 1 15,-2 0 0-15,1 0 1 0,-1 0 2 16,-2 0-2-16,-1 0-1 16,1 0 0-16,1 0-1 15,-2 0 1-15,4 0 0 16,-1 0-2-16,-2 3 5 15,1 1-7-15,0 4 4 16,3 0 0-16,0-3-2 16,-4 2 2-16,5-1 0 15,-1 1-2-15,2 0 7 16,-2-2-7-16,0 2 2 16,3 0 0-16,0-2-4 15,-1 0 4-15,2 0 0 16,-2 2-1-16,-2 1 5 15,-5 4-7-15,1-1 3 16,-3 0 0-16,2 0 0 0,5 0 0 16,-1-1 0-1,2 0 0-15,4 1 1 0,-2-3-4 16,3 1 3-16,-4 2 0 16,5-1-2-16,2 0 2 15,0 3-1-15,0 1-2 16,0 0 6-16,0 6-7 15,0 0 4-15,0 1 0 16,2-1 0-16,6 0 0 16,-3-3 0-16,1-1-3 15,1 0 7-15,1-1-7 16,2-1 3-16,1 0 0 0,-1-1-3 16,3-1 4-16,-1-1-1 15,3 0 0-15,-3-4 5 16,3 0-8-16,-4-1 3 15,-3-3 0-15,3 0 0 16,-7 0 0-16,2-3 0 16,0 0 2-16,2 0-1 15,4 0 3-15,-5 0-4 16,-1 0 0-16,-1 0-4 16,-4 0 4-16,3 0-6 15,-1 0 0-15,0 0-12 16,-1 3 3-16,1 1-16 15,-3 3-6-15,0 4 0 16,0 3-40-16,-3 2 2 16,-16-5-181-16</inkml:trace>
  <inkml:trace contextRef="#ctx0" brushRef="#br0" timeOffset="-106364.1">19990 11596 155 0,'0'0'20'0,"0"0"3"16,0 0 3-16,0 0 21 15,0 0 15-15,0 0-27 0,0 0 13 16,-65 0 1-16,57-1 6 16,-1-1 19-16,4-1-30 15,-2 2-23-15,1-2-11 16,2 3-7-16,1-1 10 16,2 0-11-16,1 1-1 15,0 0 26-15,0 0-13 16,0 0 13-16,0 0-10 15,0 0-13-15,0-2 4 16,10-1-8-16,6 0 0 16,4-2 8-16,1-2-6 15,0-2-2-15,1 0 0 0,0-1 5 16,-1-3-2 0,2 4-3-16,-4-5 0 0,-1 4 7 15,-4 0-3-15,-4 2 2 16,0 1-1-16,-5 2-3 15,-1-2 13-15,1 2-15 16,-1 0 0-16,-2 1 5 16,-2 0-2-16,0 2-3 15,0 0 5-15,0-1-4 16,0 0 17-16,0-3-18 16,-2 4 0-16,-4-1 0 15,0 2 3-15,3 1-3 16,0 0 0-16,0 0 3 15,3 0-11-15,0 0 8 16,0 0 0-16,-1 2-8 16,1 14 13-16,0 4-5 0,0 4 0 15,0 1 1-15,0-2-5 16,0 1 4-16,1-3 0 16,10 0-3-16,-1-5 3 15,5-6 0-15,5-3 0 16,6-7 2-16,12 0 5 15,14-27-7-15,12-17 0 16,14-15-7-16,11-15-14 16,3-6 8-16,-1 2-5 15,-3 3-2-15,-10 12 12 16,-15 12 6-16,-17 10 2 0,-21 17 17 16,-13 12-6-1,-9 10 2-15,-3 2-13 0,0 3-33 16,-7 16-8-16,-19 7 10 15,-8 10-19-15,-6 9-39 16,-5-6-67-16,2-6-125 16</inkml:trace>
  <inkml:trace contextRef="#ctx0" brushRef="#br0" timeOffset="-104732.48">7980 10989 154 0,'0'0'103'15,"0"0"-32"-15,0 0 24 16,0 0-20-16,0 0-33 16,0 0-2-16,-43-58-10 15,43 55 33-15,-2 3-13 16,2 0-32-16,0 0 16 15,0 0-34-15,0 0 3 16,0 0-3-16,0 0-1 16,8 14 1-16,8 2 0 15,-1 7 2-15,3 1 3 16,1 1-5-16,1-1 0 0,-1-2-4 16,-2-5 9-16,-2-6-5 15,7-5 0-15,2-6 1 16,6-5 10-16,3-19-11 15,7-10 0-15,0-8 8 16,-1-8-7-16,4-6-1 16,-1-4 0-16,-5 1 0 15,-2 6 4-15,-9 10-4 16,-8 13 0-16,-7 14 1 16,-8 9 1-16,-3 7-4 15,0 0-4-15,0 0-19 16,0 12-9-16,-6 12 15 15,-9 10-6-15,-3 9-13 0,0 2-34 16,0-5-46 0,6-14-130-16</inkml:trace>
  <inkml:trace contextRef="#ctx0" brushRef="#br0" timeOffset="-104564.57">8526 10868 349 0,'0'0'38'0,"0"0"-5"16,0 0 23-16,0 0 24 16,0 0-13-16,0 0 4 15,-71 38-71-15,64-19-21 0,1 4-76 16,-8-6-145 0</inkml:trace>
  <inkml:trace contextRef="#ctx0" brushRef="#br0" timeOffset="-93377.48">20229 12811 107 0,'0'0'40'16,"0"0"18"-16,0 0-26 15,0 0 7-15,0 0-3 16,0 0 10-16,0 0-26 16,-21-42 9-16,20 35 19 15,-2-2-22-15,1 2 15 0,1 0-12 16,-2 0-7 0,0 1 1-16,0-4-23 0,-3 3 12 15,3 0 2-15,-2 2-13 16,1 0 17-16,1-2-18 15,-2 2 0-15,-1-1 4 16,-1 0 0-16,-2 2-4 16,0 0 0-16,-4 1 6 15,-4 2-12-15,-2 1 6 16,-3 0 0-16,-1 0-1 16,-2 0 4-16,-4 8-3 15,-2 2 0-15,1 0 2 0,-1 0-4 16,1 0 2-1,3-2 0-15,5-2-1 0,4 2 6 16,3-3-5-16,5 0 0 16,-2 2 1-16,3-2-4 15,0 2 3-15,0 1 0 16,-1 1-5-16,0 3 5 16,0 4 0-16,-3 2 0 15,-1 3 0-15,-4 4 2 16,-1 0-2-16,1-3 0 15,-1 1-1-15,2-3 8 16,1-5-7-16,5-1 0 16,4-5 2-16,1-1-3 15,3-1 1-15,2 2 0 16,1 1 1-16,0 5 4 0,0 1-5 16,0 0 0-1,0 3 4-15,0-1-1 0,3 4-3 16,8-3 0-16,4 2-5 15,6 0 6-15,4-2-1 16,4 1 0-16,2-3 5 16,0 0-5-16,1-3 0 15,-4 0 0-15,0-3 1 16,1-4 0-16,-1-3-1 16,6-4 0-16,2 0 2 15,3-4-2-15,3-15 0 16,9-10-12-16,5-9-8 0,1-6-5 15,-2-6 25-15,-7-4-3 16,-9-2 6-16,-9-2 8 16,-11 2-2-16,-11 9 17 15,-8 7 11-15,-4 9-11 16,-19 9-7-16,-10 7-19 16,-8 8 10-16,1 7-14 15,0 0 4-15,9 0-2 16,2 16-7-16,5 9-11 15,-1 7-77-15,1-1-22 16,3-9-312-16</inkml:trace>
  <inkml:trace contextRef="#ctx0" brushRef="#br0" timeOffset="-93232.8">20094 12901 11 0,'0'0'117'0,"0"0"-117"15</inkml:trace>
  <inkml:trace contextRef="#ctx0" brushRef="#br0" timeOffset="-91205.37">9833 11721 407 0,'0'0'159'16,"0"0"-62"-16,0 0-95 16,0 0 2-16,0 0 59 15,0 0-8-15,0 0-23 16,-2 0-25-16,-1 0-4 0,0 0 31 15,2 0-24 1,1 0 1-16,0 0-7 0,-2 0-4 16,-1 2-26-16,-1 15-34 15,-2 4-48-15,-1 1-20 16,1-8-184-16</inkml:trace>
  <inkml:trace contextRef="#ctx0" brushRef="#br0" timeOffset="-89558.05">9998 15966 141 0,'0'0'85'15,"0"0"-34"-15,0 0 40 16,0 0-64-16,0 0 21 16,0 0-2-16,-3-38-10 15,2 33-1-15,-1 1-30 16,0 1-1-16,-1 0 24 15,1 1-24-15,2-1-2 16,-1 3 4-16,1 0-1 16,0 0-10-16,0 0-7 15,0 0-23-15,0 0 21 16,0 8-2-16,0 1-40 16,0-3-68-16,0-4 0 0,0-2-100 15</inkml:trace>
  <inkml:trace contextRef="#ctx0" brushRef="#br0" timeOffset="-86300.45">10477 15140 67 0,'0'0'40'0,"0"0"47"15,0 0-32-15,0 0 23 16,0 0-26-16,0 0-4 16,0 0-6-16,6-70 13 15,-6 65-41-15,0-1 0 0,0 4 7 16,0-1-8-16,-2 3 26 15,2 0-39-15,0 0 6 16,0 4-14-16,0 8 8 16,0 8 0-16,0 6-1 15,2 4 4-15,3 3 0 16,-2 0-3-16,6-5-32 16,1-6-17-16,1-5-74 15,1-13-56-15</inkml:trace>
  <inkml:trace contextRef="#ctx0" brushRef="#br0" timeOffset="-86001.44">10705 14955 355 0,'0'0'62'0,"0"0"66"16,0 0-36-16,0 0-56 15,0 0-30-15,0 0-6 16,-1 21 0-16,-2 8 7 16,1 7-6-16,2 2-1 15,0 0 2-15,0-1 3 16,0-4-10-16,8-7 2 0,-3 1-73 15,-1-12-23-15,-4-8-234 16</inkml:trace>
  <inkml:trace contextRef="#ctx0" brushRef="#br0" timeOffset="-84968.97">9936 15484 61 0,'0'0'157'0,"0"0"-126"15,0 0-30-15,0 0 6 16,0 0 3-16,0 0 10 16,-27 25 21-16,25-15-31 15,2-1 8-15,0 0 8 16,0 2-13-16,0-2 8 16,6 1-18-16,6-1 0 15,5-2 15-15,1 0-15 16,3-3-3-16,-1-2 6 15,-2 0-5-15,-4 1 3 16,-5-1-4-16,-1-1 0 16,-3 2-5-16,-5 1 5 15,0 1 0-15,0 2 6 0,-16 3 5 16,-1-1 8 0,-4 1-10-16,1-3-8 0,-2 0 24 15,2-3-25-15,0 0 11 16,4-2-4-16,-2 1-6 15,4-1 2-15,3-2-3 16,6 2-4-16,5-2-3 16,0 0-200-16,0-5-49 15</inkml:trace>
  <inkml:trace contextRef="#ctx0" brushRef="#br0" timeOffset="-84732.25">9943 15475 217 0,'0'0'85'0,"0"0"16"16,0 0-63-16,0 0 4 16,0 0 43-16,0 0-32 15,3-14-15-15,10 6-31 16,4-1-4-16,2 1-1 15,-1 2-2-15,2 3-11 16,0 3-1-16,-1 0-82 16,-3 0-30-16,-9 0-152 15</inkml:trace>
  <inkml:trace contextRef="#ctx0" brushRef="#br0" timeOffset="-84546.81">10104 15445 166 0,'0'0'211'0,"0"0"-114"15,0 0-50-15,0 0-22 16,0 0 10-16,0 0-8 16,30-29-27-16,-30 29-84 15,0 0-24-15,0 0-222 16</inkml:trace>
  <inkml:trace contextRef="#ctx0" brushRef="#br0" timeOffset="-81089.18">11515 14791 285 0,'0'0'53'0,"0"0"1"15,0 0-32-15,0 0-2 16,0 0 18-16,0 0-5 16,-21-14-19-16,20 14-11 15,-1 0 0-15,1 13-2 16,1 8-1-16,0 7 14 0,0 5-13 15,0 4 5-15,0-1-6 16,4-2 0-16,1-5-8 16,1-10 8-16,1-5-72 15,1-8-38-15,-4-6-66 16</inkml:trace>
  <inkml:trace contextRef="#ctx0" brushRef="#br0" timeOffset="-80706">11620 14743 268 0,'0'0'107'0,"0"0"-107"16,0 0 0-16,0 0 12 15,0 0-2-15,16 73-6 16,-2-55 18-16,0 0-19 16,3-4-2-16,2-5 6 15,-3-4-4-15,3-3 10 16,-6-2-13-16,0 1 2 16,-8 0-1-16,1 2-1 15,-6 1 0-15,0 2 2 16,-11 4 5-16,-9 4 12 0,0 1-18 15,-1-1 3-15,3 2 2 16,2-3-4-16,0 2-4 16,2-1-3-16,2 0-41 15,5-4-31-15,2-5-42 16,5-2-35-16</inkml:trace>
  <inkml:trace contextRef="#ctx0" brushRef="#br0" timeOffset="-80490.3">11693 14687 336 0,'0'0'85'15,"0"0"0"-15,0 0-39 16,0 0 4-16,0 0-20 15,0 0-9-15,85-49-21 16,-64 49-19-16,-3 0-62 16,-5 0-133-16</inkml:trace>
  <inkml:trace contextRef="#ctx0" brushRef="#br0" timeOffset="-29165.63">9842 11778 32 0,'0'0'18'16,"0"0"-13"-16,0 0 12 16,0 0-8-16,0 0 2 15,0 0-2-15,0 0 20 16,0 0 2-16,-8 19-8 15,7-16-20-15,1-3 15 16,0 0 9-16,0 1-3 16,0-1-16-16,0 0-2 15,0 0 22-15,0 0-11 0,0 0 7 16,0 0 8-16,0 0-1 16,-2 0 0-16,2 0-9 15,0 0 3-15,0 0 20 16,0 0-32-16,0 0-7 15,0 1 4-15,0-1-8 16,0 0 15-16,0 0-17 16,0 0 3-16,0 0 6 15,0 0-9-15,0 0 0 16,0 0 8-16,0 0-7 16,0 0-2-16,0 0-25 15,0 0-66-15,0 0-113 16,0 0-2-16</inkml:trace>
  <inkml:trace contextRef="#ctx0" brushRef="#br0" timeOffset="-18192.99">11235 11097 105 0,'0'0'0'16,"0"0"0"-16,0 0 4 0,0 0-3 15,0 0-1-15,0 0 0 16,0 0-15-16,0 8-30 16,0-6 2-16</inkml:trace>
  <inkml:trace contextRef="#ctx0" brushRef="#br0" timeOffset="-1951.05">7209 14958 106 0,'0'0'201'0,"0"0"-175"16,0 0 5-16,0 0-16 15,0 0 19-15,0 0 23 16,0 0-26-16,0 0-6 16,-25 0-7-16,23 0 20 15,2 0 8-15,0 0-21 16,0 0 16-16,0 0-32 16,0 0-4-16,0 0 17 15,0 0-20-15,0 0 2 0,0 0-4 16,0 0 6-1,0 0-9-15,0 0 3 0,0 0-6 16,6 0 0-16,23-6 12 16,12-5-6-16,6-5 5 15,3-1-4-15,-3 0 5 16,0 3-6-16,0 1 0 16,-1 3-3-16,-4 2 3 15,-4 3-2-15,-7 3-4 16,-9 2-14-16,-6 0 9 15,-9 0-22-15,-5 7-30 16,-2 5 51-16,0 9-10 16,-14 4 21-16,-13 4-6 0,-7 3-50 15,-7-4-41 1,-1-1-80-16,3-5-45 0</inkml:trace>
  <inkml:trace contextRef="#ctx0" brushRef="#br0" timeOffset="-1601.22">7215 15199 107 0,'0'0'82'0,"0"0"-11"16,0 0-20-16,0 0-17 0,0 0 5 15,0 0-7 1,-24 8 30-16,42-15-11 0,10-9-5 15,8-3 2-15,3-2-26 16,1-3 0-16,1 2-11 16,-5 3-7-16,-2 1 10 15,-3 4-14-15,-7 4 0 16,-5 1-1-16,-6 3 6 16,-4 4-5-16,-3 0 0 15,-4 2 0-15,-2 0-7 16,0 0-8-16,1 0-17 15,1 0 6-15,1 0-12 16,2 0-3-16,1 0-9 16,-1 0-41-16,4 0-22 15,-1 0-90-15</inkml:trace>
  <inkml:trace contextRef="#ctx0" brushRef="#br0" timeOffset="-1414.62">7634 15022 356 0,'0'0'132'0,"0"0"-54"16,0 0-15-16,0 0-11 15,0 0-22-15,0 0 8 16,-18-7-27-16,17 7-2 16,1 0-9-16,0 0-44 15,-2 0-40-15,-1 0-123 0,-1 0-73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16T04:53:08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11093 5397 20 0,'0'0'8'0,"0"0"21"16,0 0-20-16,0 0-8 15,44-77 26-15,-28 48 41 16,-3-2-51-16,-1-2-17 16,-7-3-23-16,-5-1-21 0,0-2 7 15,0-6-24-15</inkml:trace>
  <inkml:trace contextRef="#ctx0" brushRef="#br0" timeOffset="846.83">11112 4514 36 0,'0'0'23'0,"0"0"-14"16,0 0-9-16,0 0-18 16,0 0 17-16,0 0 1 15,0-7-1-15,0 7-3 16,0 0 4-16,0 0 19 0,-2 0-6 16,2 0-7-16,-3 0 0 15,1 0-3-15,-1 0-1 16,0 0-1-16,0 0-1 15,1 0 3-15,1 0-3 16,1 2-12-16,0 0-55 16</inkml:trace>
  <inkml:trace contextRef="#ctx0" brushRef="#br0" timeOffset="8796.23">10043 5917 43 0,'0'0'37'16,"0"0"1"-16,0 0-1 15,0 0-16-15,0 0-16 16,0 0-5-16,0 0-2 16,-1-6-16-16,-8 9-8 15,-4 5-9-15,-1-1 1 16</inkml:trace>
  <inkml:trace contextRef="#ctx0" brushRef="#br0" timeOffset="9761.68">9190 6022 100 0,'0'0'41'0,"0"0"-4"15,0 0-5-15,0 0 13 0,0 0-20 16,0 0-12-16,8-30-6 16,-8 30-7-16,0-2 0 15,0 0 7-15,0 1 11 16,0 1 9-16,0 0 0 15,0 0-5-15,0 0 1 16,0 0-20-16,0 0-2 16,0 0 3-16,0 0-3 15,0 0-2-15,0 0-3 16,2 0 0-16,1 0 0 16,0 0 6-16,3 0-2 15,0 1 12-15,2 6-12 0,2 1 0 16,-1 3 16-16,2 0-14 15,0 0 6-15,-2 3-8 16,4-5 0-16,-2-1 2 16,3-3-1-16,2-4-2 15,4-1 2-15,5 0-1 16,7-16 28-16,9-7-23 16,2-10 4-16,4-1 6 15,-4-2-14-15,-9 5 0 16,-7 8-1-16,-9 5 2 15,-8 8-6-15,-4 3 4 16,-4 7-6-16,-2 0-1 16,0 0-66-16,0 14-24 0,-11 5-4 15,-8 3 40 1</inkml:trace>
  <inkml:trace contextRef="#ctx0" brushRef="#br0" timeOffset="9946.03">9691 5961 130 0,'0'0'163'0,"0"0"-87"16,0 0-18-16,0 0 46 16,0 0-66-16,0 0-21 15,-23-5-17-15,23 7-41 16,0 13-28-16,-1 2-48 0,0-4-155 15</inkml:trace>
  <inkml:trace contextRef="#ctx0" brushRef="#br0" timeOffset="11242.96">9578 9051 262 0,'0'0'108'0,"0"0"-5"16,0 0-25-16,0 0-36 15,0 0 2-15,0 0-44 16,0 0-2-16,-8 2-3 16,8 21 6-16,0 8-1 15,0 2 0-15,0-1 4 0,0-6-4 16,0-9 0-16,3-8 0 15,2-6-3-15,7-3 9 16,4 0 13-16,8-17 19 16,3-11-22-16,-2-3 2 15,1-1-18-15,-4 5 0 16,-1 4 0-16,-4 3 0 16,3 7-11-16,-8 1-4 15,0 7-8-15,-6 3 7 16,-2 2-47-16,-1 0-2 15,-3 0 1-15,0 5 0 16,0 9 1-16,0 6 25 16,-6-4-65-16,0 1-52 15</inkml:trace>
  <inkml:trace contextRef="#ctx0" brushRef="#br0" timeOffset="11359.94">9791 9241 37 0,'0'0'41'0,"0"0"-19"16,-40 78-15-16,22-41-7 16,3 6-56-16</inkml:trace>
  <inkml:trace contextRef="#ctx0" brushRef="#br0" timeOffset="12542.01">9537 15562 311 0,'0'0'124'15,"0"0"-28"-15,0 0-31 16,0 0 1-16,0 0-17 16,0 0 2-16,-25-14-27 15,25 11-2-15,0 3-10 16,0 0-5-16,-2 0 17 15,2 0-24-15,0 0 0 16,0 0-1-16,-2 0 1 16,2 0-2-16,0 0-4 15,0 9 6-15,0 4 0 0,0 2 0 16,0-6 0-16,0-1 2 16,0-3-1-16,0-4-2 15,0-1 0-15,7 0 1 16,8-11 7-16,9-13-3 15,7-12-2-15,4-1 2 16,-4-5-2-16,-4 4-2 16,1 4 0-16,-6 6-23 15,-8 10 4-15,-2 8-44 16,-12 10 0-16,0 0-64 16,-8 20 9-16,-17 7 24 15,-5 1-142-15</inkml:trace>
  <inkml:trace contextRef="#ctx0" brushRef="#br0" timeOffset="14459.05">10738 6224 95 0,'0'0'21'15,"0"0"33"-15,0 0-6 16,0 0 40-16,0 0-17 16,0 0-38-16,-26-8 7 15,25 5 13-15,-2 0-10 16,-1-2-28-16,-1 2-6 15,2 0-3-15,-1 0 19 16,4 3-5-16,0-1-4 16,0 1-9-16,0 0-7 15,0 0-13-15,16 0 10 0,11 0 3 16,6 0 0-16,4 5-3 16,3-1-8-16,1 0-17 15,-1-2 14-15,3-2-3 16,-1 0 15-16,-3-3-24 15,1-8 14-15,-4-2 11 16,-5 1 2-16,-1 0 2 16,-3-1-3-16,-3 4-16 15,-6-3 14-15,0 3-7 16,-5-1 1-16,3 0 8 16,-2 1 0-16,1-1-7 15,1-2 4-15,5-3 3 0,1-4 1 16,1-3-1-16,-2 0-1 15,-1-2-2-15,-6-3 3 16,-1 2 32-16,-4-2-22 16,-3-3-3-16,-1 1 16 15,-3-4 1-15,-2 3 6 16,0 3-29-16,0 2 3 16,0 5 17-16,-2 1-21 15,-3 2 0-15,-2 2 1 16,-1-1 0-16,-2 0-2 15,-2 2-2-15,-2-1-8 16,-3 2 10-16,-7 0-7 16,-3 1 2-16,-7 0 1 0,1 2 5 15,-1 5-1 1,-2 1 1-16,1 1 0 0,-2 1-1 16,2 2 1-1,-3 0 0-15,-1 0-1 0,1 0 3 16,-1 0-3-16,0 0 1 15,-4 5 0-15,3 2-1 16,-1 2 1-16,0 3 0 16,3-2-1-16,2 2 1 15,2-4 0-15,4 1 0 16,2 4 1-16,-3 1-2 16,1 4 1-16,1 5-3 0,0 3 1 15,3 4 2 1,5 6 0-16,6 2-1 0,7 4-32 15,8-6-58-15,0-10-87 16</inkml:trace>
  <inkml:trace contextRef="#ctx0" brushRef="#br0" timeOffset="15671.66">10337 9425 178 0,'0'0'70'0,"0"0"-66"16,0 0 5-16,0 0 54 15,0 0-21-15,0 0-18 16,24 47 18-16,4-41 14 16,6 0-18-16,7-4-12 15,6-2-17-15,6 0 5 16,9 0-14-16,2-2 0 0,-1-10 0 15,0 1-14-15,-2-5 9 16,0-1 1-16,-3-8-3 16,-4-1 1-16,-6-4 1 15,-9 0 5-15,-5 3 5 16,-6 3 0-16,-6 2-2 16,-4 5-3-16,-6 1 1 15,-3 1-1-15,0-4 0 16,-1-1 0-16,1 0 5 15,2-4-4-15,1 0 6 16,1-2-7-16,-2 3 1 16,-2 2 13-16,-4 4-13 15,-5-1 2-15,0 1 11 0,0 0-12 16,0 0 5-16,-9 1-7 16,-4-4 3-16,-3 1 6 15,-1-1-9-15,-4 2 0 16,-3 3 1-16,-2-1 1 15,-1 4 2-15,1 0-4 16,-4 1 0-16,-6 2-5 16,-3 2 5-16,-7 3-2 15,-6 4 2-15,-8 0-14 16,-3 0 5-16,-1 0 0 16,5 6 9-16,2-1-3 15,0 1 4-15,3 0-1 0,0 2 1 16,3 4 3-1,3 5-7-15,6 5 3 0,2 6 0 16,4 6-4-16,5 5 4 16,2 5 0-16,9 3-2 15,6 4 2-15,13 4-3 16,1 1 3-16,4-2-9 16,23-5-2-16,7-13-88 15,12-15-189-15</inkml:trace>
  <inkml:trace contextRef="#ctx0" brushRef="#br0" timeOffset="17169.97">10147 15847 332 0,'0'0'59'0,"0"0"-47"15,0 0-12-15,0 0 7 16,0 0-3-16,0 0 16 0,0 16-9 16,0-7 22-16,0 0-32 15,0 4 9-15,9 1 15 16,6-3-24-16,4 1 5 15,9-2-2-15,6-2 0 16,15-5 6-16,8-3-10 16,8 0 0-16,9-16-4 15,6-7 8-15,2-6-8 16,-3 0 4-16,0-2 0 16,-6 2 5-16,-3 2-5 15,-4 3 0-15,-8 1 28 16,-2 3-21-16,-10 6 5 0,-8 3-12 15,-5 3 5-15,-6-2-3 16,-5 2-2-16,-5 1 0 16,-2 1 1-16,-3-2 1 15,3-1-2-15,0-3 0 16,4-2-11-16,3-3 1 16,5-1-11-16,-1-2 19 15,5 0-2-15,-1-1 4 16,5 0 0-16,1-1 2 15,2 0-2-15,-3 1 14 16,-2 3-10-16,-4 3 0 16,-10 7 3-16,-9 0-7 15,-5 4 0-15,-5-1 0 0,0-2 5 16,0 0-5-16,-15-1 0 16,-10-1 0-16,-10 4-8 15,-11 2 8-15,-9 3-2 16,-14 0-1-16,-7 4-9 15,-9 6 0-15,-3 1-29 16,-1 0-6-16,0-3 10 16,3-1 23-16,5-1 13 15,1-1 2-15,5-3 3 16,1 2 19-16,4 0 9 16,1 1-4-16,1 3 10 15,9 0-13-15,7 4-14 0,11 1 1 16,8 1-11-1,6 2 8-15,12-2-9 0,2 1 0 16,8 0-4-16,2-2 4 16,3 4-2-16,0 0-2 15,0 0-13-15,0 0 4 16,0-1-12-16,6-4-20 16,0 0-15-16,0-3-102 15,-3-6-98-15</inkml:trace>
  <inkml:trace contextRef="#ctx0" brushRef="#br0" timeOffset="20516.19">11565 17428 239 0,'0'0'70'0,"0"0"-47"15,0 0 7-15,0 0-3 16,0 0-22-16,0 0 5 16,-6-68 3-16,-3 58 11 15,-2 5 22-15,-3 1-25 0,1 3-16 16,-5-1-2-16,2 2 0 15,-3-2 0-15,-2 2-3 16,-3 0 0-16,0 0 0 16,-1 0 0-16,-2-3 0 15,0-2 0-15,-1-2 4 16,1-3-3-16,-3 1-1 16,-3 1 0-16,-6 1-5 15,-5 2 5-15,-4 0 0 16,-1 0 0-16,4 1 5 15,0-3-6-15,3 4 1 16,2-1 0-16,-3-1-1 16,2 0 2-16,-4 2-2 15,1 3 0-15,-3 0 1 16,3 0 2-16,-2 0-2 0,-2 0 0 16,0 7 0-16,2 0 1 15,1-1-1-15,8 1 0 16,4-1 2-16,6-2-3 15,-1 5 1-15,-1 1 0 16,2-2 6-16,0 6-4 16,1 0 3-16,4 0 1 15,1 0-1-15,4-1 9 16,-3 7-14-16,2-1 2 16,-2 4 7-16,-3 2-5 0,3 0-3 15,4 4 3 1,-2-4-2-16,1 0 4 0,1 0-6 15,5-3 0-15,0 0 0 16,2-1 1-16,-3 1-1 16,3 2 0-16,-2-1 4 15,1 2-2-15,-3 3-2 16,0 0 0-16,2 0 16 16,2 4-4-16,3 0 9 15,4 0 10-15,2 4-2 16,0-4 13-16,8 2-23 15,8 5-3-15,2 3 7 16,3 12-23-16,-2 9 4 16,2 2 2-16,0 2-4 15,-1-1 5-15,-1-6-7 0,-1-5 0 16,0-5 5-16,2-7-2 16,4-5-3-16,5-6 0 15,0-2 5-15,9-2-1 16,2-3-4-16,2-3 0 15,1-5-1-15,-2-6 3 16,3-2-2-16,0-7 0 16,3 0 0-16,4-2-1 15,0 0 1-15,-1-8-10 16,1-8 4-16,-7-1-4 16,1-3 1-16,-3 0 4 15,-1-2-1-15,0 1-1 0,-2-2 5 16,0 0 2-16,-2 1-2 15,2-2 4-15,-3 4-2 16,-4 0 0-16,-2 1 3 16,-3-1-5-16,-5-5 2 15,-2 3 0-15,-2 0-3 16,-4-5 7-16,5 3-4 16,-1-2 0-16,5-1 3 15,3-2-4-15,8-3 1 16,2-5 0-16,4 1-3 15,2 3 5-15,-5-1-2 16,0 5 0-16,-2-1 2 16,-7 0-3-16,-2 2 1 15,2-3 0-15,-1 3 2 16,-1-1 1-16,3 0-3 0,-4 6 0 16,-1-3 2-16,-7 5-2 15,-4 1 0-15,-4 2 0 16,-6 0 2-16,1 1 3 15,-2 2-5-15,-1-2 3 16,-1 4-2-16,0-1 29 16,0 1-25-16,0-2-3 15,-9 1 23-15,-7-6-20 16,-1 1 8-16,-6-8 3 16,-4 1-14-16,-3-4 17 15,-6 1-19-15,-3-1 0 16,-2 5 18-16,5 5-16 0,2 6 4 15,7 6-6-15,6 7 4 16,4 1-17-16,7 1-9 16,3 15-55-16,5 2-25 15,2-2-93-15,2-10-123 16</inkml:trace>
  <inkml:trace contextRef="#ctx0" brushRef="#br0" timeOffset="20641.13">11554 17503 362 0,'0'0'116'15,"0"0"-42"-15,0 0-57 16,0 0 36-16,0 0 7 16,0 0-5-16,-3 0-35 15,-8 17-20-15,1 4-5 0,4-4-102 16,2-7-123-16</inkml:trace>
  <inkml:trace contextRef="#ctx0" brushRef="#br0" timeOffset="22538.06">13407 5874 372 0,'0'0'131'0,"0"0"-24"15,0 0-45-15,0 0-4 16,0 0-16-16,0 0-18 15,-8-7-6-15,8 7-16 16,0 0-2-16,0 0 3 16,0 0-2-16,0 0 6 0,0 0-7 15,0 0-1 1,0 0-8-16,-1 10-66 0,-4 11 39 16,-1-4-143-16,1-10-234 15</inkml:trace>
  <inkml:trace contextRef="#ctx0" brushRef="#br0" timeOffset="23124.6">12760 9082 285 0,'0'0'72'0,"0"0"-32"15,0 0 22-15,0 0 14 0,0 0-37 16,0 0 10-16,-17-2-17 15,17 2-32-15,0 0 0 16,0 0 0-16,0 0-38 16,3 14 15-16,9 5-63 15,-2-1-108-15</inkml:trace>
  <inkml:trace contextRef="#ctx0" brushRef="#br0" timeOffset="23783.88">12700 11504 74 0,'0'0'169'0,"0"0"-112"15,0 0-12-15,0 0 23 16,0 0 14-16,0 0-69 15,0 0-7-15,0 0 22 16,0 0-18-16,0 0 1 16,0 0-5-16,-1 0-3 15,-2 5 0-15,2 0-3 16,-5 4-9-16,2 4-25 16,-4-2-76-16,-2-5-171 15</inkml:trace>
  <inkml:trace contextRef="#ctx0" brushRef="#br0" timeOffset="24974.92">13245 5992 94 0,'0'0'0'16</inkml:trace>
  <inkml:trace contextRef="#ctx0" brushRef="#br0" timeOffset="28609.79">11709 18120 100 0,'0'0'18'0,"0"0"21"16,0 0-5-16,0 0 35 15,0 0-22-15,0 0-2 0,21 7-2 16,-12-3-22 0,4-3 10-16,-2 3 5 0,1 0-10 15,3-2 16-15,-2 5-24 16,3 0-13-16,0 6 17 15,1 5-16-15,4 5 7 16,-3 10 10-16,4 1-19 16,4 0 7-16,2 2-11 15,8-6 2-15,6-4 2 16,5-5-4-16,3-5 0 16,2-5 6-16,2-6-1 15,-1-1-4-15,1-4-1 0,-3 0 0 16,-2-4 2-1,-3-5-2-15,0-1 0 0,1 0 0 16,-1-1 2-16,3 0-2 16,-3-3 0-16,-2 0 0 15,-3-2-1-15,-2-4 1 16,0 1 0-16,1-4 0 16,2 1 4-16,-2 0-3 15,3 0-1-15,-1-2 0 16,0 2-2-16,-2 4 2 15,-1 0 0-15,-3 3 0 16,-2-1 3-16,-1 2-3 16,-3-1 0-16,-7 5 0 15,3-1-1-15,1 2 1 16,-2-1 0-16,2-1-1 0,0-1 4 16,-3-1-4-16,1-1 1 15,-5 0 0-15,3-1-7 16,-6-2 7-16,-1 0 0 15,-2 0 0-15,-3 1 4 16,-1 2-3-16,3 1-1 16,0 0 0-16,1 1-3 15,1 0 3-15,-3 1 0 16,1 1-2-16,-3 1 6 16,-2-2-3-16,-6 4-1 15,2-3 0-15,-2-2 9 16,-2 0-8-16,0-4-1 0,0 0 23 15,0-2 0-15,-9 0 3 16,1 1-19-16,-1-2-5 16,-3 4 13-16,2-1-15 15,-3 1 0-15,2 0-1 16,-3-1 3-16,0 0-2 16,-3 2 0-16,-2 0 0 15,1 0 0-15,-4 3 0 16,-1-5 0-16,-5 4 2 15,-5 1 2-15,-10 3 7 16,-7 1-5-16,-6 4-5 0,-7 0 15 16,-1-1-16-1,0 1 0-15,3-3 9 0,1-2-9 16,6-1 3-16,4-2-3 16,2 2 2-16,1-1 4 15,3 1-6-15,-2 3 0 16,1-3 5-16,-3 5-2 15,1 1-2-15,-1 2-1 16,-3 1 0-16,3 0-3 16,-1 0 3-16,0 10 0 15,6 2-1-15,4 3 5 16,6-5-5-16,5 5 1 16,7-1 0-16,2 0-1 15,3 0 1-15,3 0 0 0,3 1-1 16,2 1 4-1,-1 1-4-15,2 0 1 0,-1 1 0 16,1 3-1-16,-2 2 1 16,-3 6 0-16,-3 0-1 15,-3 5 5-15,-3 1-4 16,2 2 0-16,-4 0 0 16,1 0-2-16,1 1 2 15,0-5 0-15,4-2 0 16,4-3 4-16,4-1 1 15,4-1-5-15,2 5 0 16,3 5 17-16,0 1-13 16,0 6-4-16,10 6 14 0,1 1-14 15,2 3 9 1,2-10-9-16,0-5 2 0,4-4 5 16,5-7-7-16,1-4 0 15,5-9-3-15,0-3 9 16,-2-3-12-16,2-1 5 15,-4-1-49-15,-1-3-33 16,-1-3-99-16,-7-5-144 16</inkml:trace>
  <inkml:trace contextRef="#ctx0" brushRef="#br0" timeOffset="28747.04">12276 18470 383 0,'0'0'76'0,"0"0"33"0,0 0-49 15,0 0-19-15,0 0-2 16,0 0-6-16,-66-9-17 15,64 9 37-15,2 2-53 16,0 3-12-16,4 4-3 16,14-8-86-16,7-1-57 15,-2-5-271-15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16T03:19:37.0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558 4951 257 0,'0'0'5'0,"0"0"70"0,0 0 22 16,0 0-39 0,0 0-10-16,-61-77 0 0,49 61 5 15,2-1 0-15,-1 0-6 16,1-2 4-16,4 1-1 15,0 2-30-15,3 6 10 16,3 1-21-16,-2 6 5 16,2 0 6-16,0 0-18 15,0 2-2-15,0 1 3 16,0 0 0-16,0 0-6 16,0 0 0-16,0 7-14 15,14 19 10-15,13 15-4 0,4 10 11 16,2 10-4-1,0 0 11-15,-2-1-11 0,-1-7 4 16,0-12-2-16,-5-14-7 16,2-13 1-16,4-14 8 15,12-14 7-15,17-38-2 16,19-27 17-16,17-26-22 16,15-12 4-16,10 5 1 15,-4 10-5-15,2 20 0 16,-16 19-3-16,-17 14 3 15,-20 17-2-15,-18 15-6 16,-20 13-18-16,-18 4-35 16,-10 25-50-16,-23 26 64 15,-29 17-48-15,-16 6-195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16T03:19:40.5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1536 5738 271 0,'0'0'184'0,"0"0"-85"16,0 0-2-16,0 0-14 15,0 0 0-15,-20-72-29 16,20 65-13-16,0 1-28 15,0 2 2-15,0 4 11 16,0 0-18-16,0 0-4 16,0 0-4-16,0 0-10 15,0 7 2-15,0 15 0 16,10 16 8-16,2 12-3 16,4 5 10-16,1-5-7 15,4-13 0-15,-2-13 0 16,2-11-4-16,3-13 4 0,10-3 0 15,15-36 4-15,14-28-1 16,12-12 4-16,4-4-7 16,-12 7 0-16,-6 18-9 15,-16 13 9-15,-11 15-9 16,-11 15-8-16,-10 15-30 16,-1 0-60-16,-5 22-82 15,-7 7 7-15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16T03:19:43.7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1016 5878 319 0,'0'0'68'16,"0"0"24"-16,0 0 31 16,0 0-50-16,0-82 4 15,0 65-23-15,0 1-5 16,0 3-21-16,0 6-1 15,0 5-2-15,0 2-23 16,0 0 12-16,0 0-28 0,0 0 14 16,0 2-16-16,0 23 5 15,0 13 11-15,0 13 2 16,0 6-2-16,6-1 3 16,3-6-7-16,6-11 4 15,0-12 0-15,4-14 0 16,8-13 5-16,12-17-5 15,25-45 1-15,24-34 4 16,15-17-6-16,1-3 1 16,-8 16-9-16,-14 23 4 15,-18 20-27-15,-21 19-16 0,-16 17 12 16,-12 14-14-16,-11 7-24 16,-4 24-133-16,-17 16 75 15,-27 12-130-15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16T03:19:46.7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2578 6282 391 0,'0'0'65'0,"0"0"35"16,0 0 81-16,-8-77-110 0,2 58-8 15,0-1-28 1,3-1-32-16,-2 0 28 0,5 3-30 16,-3 7 7-16,1 3 11 15,-1 7-17-15,3 1-1 16,0 0-1-16,0 0 0 16,0 17-11-16,0 11 11 15,0 9 0-15,5 8-3 16,3 3 9-16,1-2-7 15,2-3 1-15,2-11 0 16,2-10 0-16,0-9 0 16,3-13-5-16,13-6 5 15,26-45 0-15,28-31 4 16,31-28-4-16,8-15-25 16,0 6 22-16,-24 17-33 0,-26 27 1 15,-21 25 1-15,-23 27-42 16,-16 17-1-16,-12 6-53 15,-4 28-111-15,-29 9-28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16T03:19:49.8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1027 6381 182 0,'0'0'114'0,"0"0"-44"16,0 0 23-16,0 0-28 16,0 0 5-16,0 0 6 15,0 0-16-15,0 0-4 16,-22-85-33-16,17 71 23 15,-1-2-11-15,3 2-16 16,1 3 8-16,1 5-27 16,-1 3 0-16,2 3 10 0,-2 0-8 15,2 0-4-15,0 0-2 16,0 8-2-16,4 11-8 16,12 11 14-16,-1 2 0 15,6 4-1-15,-7-6 5 16,6-4-1-16,-5-7-3 15,3-11 0-15,3-8 2 16,6-3 1-16,22-35-3 16,21-25 12-16,18-15-9 15,10-9-4-15,1 2 1 16,-5 11 0-16,-11 11-11 16,-14 14 10-16,-16 13-18 15,-21 21 18-15,-17 15-54 16,-15 28-82-16,-30 32-4 15,-40 19-7-15,-24 4-286 0</inkml:trace>
  <inkml:trace contextRef="#ctx0" brushRef="#br0" timeOffset="36946.32">15228 4969 185 0,'0'0'23'0,"0"0"0"16,0 0 13-16,0 0-7 15,0 0 37-15,0 0-41 16,0 0-4-16,0 0 27 0,10-66 45 16,-10 62-69-1,0-1-11-15,0-2-5 0,0 4-5 16,0 1 0-16,0 1-3 15,0 1 2-15,0 0-8 16,0 0 6-16,0 0-4 16,0 0 4-16,0 0-4 15,0 1 1-15,0 6 3 16,0 2 0-16,0 1-11 16,0 4 11-16,0 4 0 15,0 1 3-15,-6 1 2 16,3 1 1-16,3-6-6 15,0-5 1-15,0-3-9 16,0-5 22-16,23-2-14 16,15-2 56-16,22-24-7 0,21-10-3 15,7-6-37 1,3-2-7-16,1 1 32 0,-6 4-31 16,-12 5-1-16,-15 7 12 15,-18 8-13-15,-14 7 6 16,-14 5-7-16,-9 4 0 15,-2 3-10-15,-2 0 2 16,0 0-50-16,-6 0 26 16,-13 10 31-16,-2 2 1 15,0 3 0-15,1-3-53 0,3 0 27 16,5-1-76 0,9-3-44-16,3-8-149 0</inkml:trace>
  <inkml:trace contextRef="#ctx0" brushRef="#br0" timeOffset="37124.86">15956 4797 383 0,'0'0'72'0,"0"0"7"15,0 0 3-15,0 0-16 16,0 0-66-16,0 0-10 15,-17 24-127-15,1-4 58 16,-5 0-242-16</inkml:trace>
  <inkml:trace contextRef="#ctx0" brushRef="#br0" timeOffset="38346.67">15226 4880 79 0,'0'0'32'16,"0"0"55"-16,0 0-19 16,0 0 45-16,0 0-84 15,0 0 29-15,-22-70 29 16,22 64-71-16,-1-1-13 0,-1 5 31 16,2-1 15-16,0 3-30 15,0 0-19-15,0 0-1 16,0 1-1-16,0 13-12 15,-1 10 14-15,-4 5-2 16,0 2 4-16,4-2-2 16,1-2 0-16,0-3 5 15,0-4-10-15,0-5 3 16,1-1-7-16,13-8 6 16,14-6 6-16,20 0-1 15,19-11 7-15,20-18-4 16,10-7-1-16,7-3 0 15,-3 0-4-15,-11 8 30 16,-18 3-27-16,-14 6 5 16,-16 6 2-16,-14 4-7 15,-9 4 9-15,-11 4-12 0,-5 2 0 16,-3-1-9-16,0 3-9 16,0 0-34-16,-3 0-4 15,-15 8-4-15,-9 4 55 16,-1-4-160-16</inkml:trace>
  <inkml:trace contextRef="#ctx0" brushRef="#br0" timeOffset="38544.5">16056 4825 86 0,'0'0'405'0,"0"0"-280"15,0 0-29-15,0 0-56 16,0 0 10-16,0 0-50 16,-3-8-66-16,3 22-110 15,-6 3 88-15,-6-5-265 16</inkml:trace>
  <inkml:trace contextRef="#ctx0" brushRef="#br0" timeOffset="72562.12">15334 12163 245 0,'0'0'63'15,"0"0"7"-15,0 0-44 16,0 0 18-16,0 0-7 16,0 0-17-16,0 0 13 15,0 0-23-15,-12-8-9 0,9 7 33 16,1-1-4-16,1 1 13 15,-1 1-9-15,2 0-25 16,0 0 23-16,0 0-32 16,0 0 0-16,0 0 5 15,0-1-2-15,0-1-6 16,11-3 0-16,29-7 3 16,30-9 29-16,32-6-29 15,30-8 10-15,20-2 10 16,7 1-20-16,-7-2 1 15,-10 4-1-15,-10 0 0 16,-16 1-6-16,-17 4-18 16,-20 5-28-16,-30 6 25 15,-22 7-41-15,-22 8 5 16,-5 3-2-16,-29 0-172 0</inkml:trace>
  <inkml:trace contextRef="#ctx0" brushRef="#br0" timeOffset="73277">17001 11126 378 0,'0'0'10'0,"0"0"71"0,0 0-38 15,0 0-43-15,0 0 19 16,0 0-16-16,-47-33 7 16,47 33-7-16,1 0 2 15,26 0 33-15,19 0-3 16,23 0-17-16,22-5 18 16,15-3-20-16,7-4 0 15,3 0-16-15,-5-2 8 16,-10 1-21-16,-13-1 2 15,-18 0-33-15,-18 2 11 0,-17 1-69 16,-20 2-23 0,-15 1-61-16</inkml:trace>
  <inkml:trace contextRef="#ctx0" brushRef="#br0" timeOffset="73497.89">17492 10989 436 0,'0'0'117'16,"0"0"-117"-16,0 0 34 15,0 0 25-15,18 99-9 16,-5-45 1-16,2 14-40 16,3 15 4-16,2 3-15 15,1 0 2-15,-1-8-15 0,3-13-23 16,2-14-32-16,7-14 4 15,5-18-80-15,-1-19-180 16</inkml:trace>
  <inkml:trace contextRef="#ctx0" brushRef="#br0" timeOffset="73909.96">17840 11465 595 0,'0'0'83'0,"0"0"24"0,0 0-89 16,0 0 7-16,0 0-25 16,0 0 3-16,34 42 41 15,-10-12-38-15,0 2 2 16,-2-3-1-16,-6 2-2 15,-6-5-4-15,1-5-1 16,-6-4 0-16,-4-8-4 16,1-6 4-16,-2-3 0 15,0 0 13-15,0-1-4 16,-3-21 28-16,-13-10-37 16,-1-9 1-16,1-6 0 15,7 4-1-15,9 0 0 16,0 6-7-16,22-1-6 0,18 5 2 15,15 2-24-15,8 5-18 16,0 8 32-16,-1 10-53 16,-8 6-18-16,-9 2-49 15,-15 0-184-15</inkml:trace>
  <inkml:trace contextRef="#ctx0" brushRef="#br0" timeOffset="74299.97">18387 11318 395 0,'0'0'52'16,"0"0"-13"-16,0 0-19 16,0 0-1-16,0 0 29 15,0 0 32-15,27 62-48 0,-21-29 8 16,-2 8-5-16,4 6-33 15,-4 7 16-15,2 3-18 16,3-5-1-16,1-6 0 16,7-10-66-16,7-14 13 15,10-12-43-15,11-10-16 16,3-10-202-16</inkml:trace>
  <inkml:trace contextRef="#ctx0" brushRef="#br0" timeOffset="74892.7">18903 11464 503 0,'0'0'138'0,"0"0"9"16,0 0-75-16,-31-75-29 15,23 75-43-15,2 0 2 16,-5 12-19-16,-2 20 12 0,-1 7 5 16,2 6-8-16,1 2 16 15,4-7-16-15,7-7 6 16,0-11-28-16,22-12 30 15,10-8-4-15,10-2 4 16,5-11 9-16,2-14-6 16,-5-2 10-16,-10-3 4 15,-13 3-8-15,-11 5 46 16,-8 2-40-16,-2 5-2 16,0 7-6-16,0 5 3 15,0 0-16-15,0 3 6 16,0 6-30-16,0 22 16 0,5 11-2 15,17 9 10-15,7 5 4 16,10-8-35-16,1-12 22 16,2-19-37-16,3-14 41 15,0-11 3-15,4-26 11 16,0-13-3-16,-1-9 1 16,-6-11 3-16,-11-7 6 15,-13-6-8-15,-14 6-1 16,-4 1 35-16,-25 6-21 15,-11 7 4-15,-1 7 18 16,4 14-2-16,12 15 27 16,12 17-40-16,6 7-20 0,3 3-4 15,0 12-22-15,0 30-7 16,9 22 25-16,6 26 12 16,0 19-7-16,4 7 1 15,-2-6-10-15,0-13 7 16,2-20-47-16,3-15 0 15,0-16 17-15,0-14-51 16,-2-16-31-16,-4-16-78 16</inkml:trace>
  <inkml:trace contextRef="#ctx0" brushRef="#br0" timeOffset="75147.66">18356 11003 803 0,'0'0'45'16,"0"0"13"-16,0 0-38 15,0 0-16-15,0 0-8 16,0 0-58-16,16 5-38 16,-1 15-29-16,-7-13-322 15</inkml:trace>
  <inkml:trace contextRef="#ctx0" brushRef="#br0" timeOffset="78723">20299 11560 255 0,'0'0'300'0,"0"0"-219"16,0 0-42-16,0 0-2 0,0 0 30 15,0 0-65-15,-23-5 1 16,7-2 8-16,-1-4-10 16,-2-6 38-16,-1-3-15 15,-1-4-19-15,1-8 24 16,-4-7-26-16,1-11-3 16,2-1 0-16,4 0-18 15,7 9 13-15,7 7-28 16,3 7-7-16,0 9 35 15,0 7-11-15,10 2 1 0,1 10 3 16,1 0-16 0,-5 5 21-16,-1 17 0 15,-4 3 7-15,-2 6-13 0,-4 5 13 16,-11-2-2 0,-5 2-1-16,-5-2 3 0,-1-3-3 15,0-3 3-15,0-4 0 16,4-3 23-16,4-2-20 15,6-3 4-15,5 1-4 16,5-2 2-16,2 1 2 16,7-2-7-16,19-2 0 15,15-4 23-15,18-8-21 16,17 0 11-16,21-12-11 16,6-13-2-16,0-4-46 15,-9-6-55-15,-14-10-80 0,-17-4-139 16</inkml:trace>
  <inkml:trace contextRef="#ctx0" brushRef="#br0" timeOffset="79005.98">20832 11030 583 0,'0'0'61'15,"0"0"-31"-15,0 0-14 16,0 0-16-16,0 0 12 16,-17 97-3-16,10-53 30 15,1 2-35-15,6 6 17 0,0 1-10 16,6-2-6-16,18-7 8 16,6-10-13-16,13-13 0 15,9-10 7-15,12-11-7 16,9 0-16-16,8-18-55 15,1-14-74-15,-11-11-113 16</inkml:trace>
  <inkml:trace contextRef="#ctx0" brushRef="#br0" timeOffset="79208.89">20857 10957 390 0,'0'0'19'0,"0"0"-12"16,84-13 20-16,-47 9 38 16,5 2-39-16,4-3 0 15,8 2 15-15,-1 1-19 16,-2 0-22-16,-5 2-7 16,-2 0-56-16,-6 0-69 15,-11-3-220-15</inkml:trace>
  <inkml:trace contextRef="#ctx0" brushRef="#br0" timeOffset="80370.8">20767 11180 473 0,'0'0'28'15,"0"0"37"-15,95 24 29 16,-39-19-27-16,13-3 1 15,9-2-59-15,3 0-1 16,-2 0 10-16,-11 0-17 16,-15 1 1-16,-11 6-2 15,-12 4 6-15,-9 5-14 16,-11 7 8-16,-7 6-6 16,-3 11-3-16,0 0 9 15,-13-3 0-15,-4-4 0 0,4-12 6 16,3-7-3-1,4-7-3-15,1-5 0 0,1-2 14 16,2 0 20-16,-3-9 24 16,2-11-58-16,-1-8 12 15,4-4-12-15,0-3 0 16,17-1-28-16,14 2 19 16,8 4-26-16,7 5 25 15,-1 1 8-15,-8 11 2 16,-7 3 1-16,-12 7-1 15,-4 3 0-15,-1 0 2 16,-3 14-1-16,2 8-1 16,-3 11 0-16,0 6 2 0,1 4-4 15,-2 1 2 1,1-7 0-16,-3-8-1 0,-1-12 4 16,-2-5-3-16,-1-8 0 15,-1-2 4-15,-1-2 7 16,1 0-11-16,-1-18 19 15,0-14-10-15,2-6-6 16,3-4-3-16,4-2 0 16,7 6-2-16,8 7-11 15,9 2-11-15,3 6 2 16,3 5 18-16,-3 2-11 16,-7 7 15-16,-7 0-2 0,-5 6 4 15,-10 3 0 1,-2 0-2-16,0 0-2 0,-1 1-8 15,-2 13 10 1,2 4 0-16,-4 3-2 0,0 5 2 16,-4 7-5-16,-6 7 5 15,1 6 0-15,5 4 12 16,4-2-11-16,0-4 5 16,10-13-6-16,13-9 5 15,2-12 20-15,0-6-19 16,7-4 5-16,-2-7 22 15,1-16-24-15,-5-5 2 16,-6-6-11-16,-9-4 6 16,-11-4-20-16,0-3 2 15,-21 1-21-15,-17 6 13 0,-2 5-20 16,6 8 32-16,9 7 6 16,13 5 4-16,9 5 20 15,3 8-13-15,4 0-5 16,21 0-8-16,7 11 12 15,5 6-8-15,5 4 0 16,4 5 2-16,2 5 27 16,6 4-22-16,-4 0 0 15,-6-1 17-15,-11-5-24 16,-14-6 5-16,-9-6-5 16,-5-4 2-16,-5-5-19 15,0-4 3-15,0-3-9 0,0-1 23 16,0-5 1-16,-6-18 15 15,-3-11-16-15,3-6 3 16,4-1 14-16,2 0-11 16,9 8-6-16,24 3 11 15,13 1-6-15,5 5-5 16,3 4 0-16,-8 3 4 16,-12 5 0-16,-6 6-4 15,-11 3-8-15,-9 3 6 16,-8 3-84-16,-23 10-128 15,-30-4-90-15</inkml:trace>
  <inkml:trace contextRef="#ctx0" brushRef="#br0" timeOffset="81520.8">15203 12280 363 0,'0'0'85'0,"0"0"-17"16,0 0-11-16,0 0-2 16,0 0-14-16,0 0-25 15,-68-45-15-15,68 45-1 16,13 0-14-16,19 3 14 0,16 10 23 15,16 5-3 1,19 6 25-16,18 2-9 0,18 5-29 16,12 2 11-16,8 1-18 15,2-1-2-15,-2-2-4 16,-2-4-22-16,-8-9 5 16,-13-4 2-16,-19-7 21 15,-17-4-4-15,-22-2 12 16,-19-1-6-16,-15 2 8 15,-16 1-10-15,-8 3-12 0,-18 3-91 16,-25 1 28 0,-20 0-228-16</inkml:trace>
  <inkml:trace contextRef="#ctx0" brushRef="#br0" timeOffset="82370.4">16599 11630 59 0,'0'0'50'16,"0"0"36"-16,0 0-43 0,0 0 39 15,0 0-32 1,0 0 33-16,-48-54-42 0,46 47-1 15,2 0 13-15,0 2-33 16,0 1 21-16,0-1-25 16,0 3-1-16,5-1 0 15,4 3-15-15,4 0 0 16,-1 0-2-16,5 3 2 16,2 6 0-16,3 5-2 15,4 1 8-15,-4-1-6 16,2 1 0-16,-3 0 0 15,-1-3-2-15,-3 0 2 16,-1 3 0-16,1-3 0 16,0 2 3-16,-1-5-7 0,-2 1 4 15,-4-3 0-15,-6 0-9 16,-1 1 5-16,-3 0-6 16,0 4 7-16,-7 5-13 15,-13 3 16-15,-7 7-14 16,-3 5-51-16,0 5 17 15,5 1-97-15,7 1-81 16</inkml:trace>
  <inkml:trace contextRef="#ctx0" brushRef="#br0" timeOffset="82888.65">16582 12405 462 0,'0'0'60'16,"0"0"-16"-16,0 0-41 16,0 0 5-16,0 0 0 15,0 0-4-15,40 20 31 16,-8-4-23-16,4 1 14 15,2 3 0-15,0 3-15 16,-1 2 6-16,-6 2-17 16,-4 3 0-16,-8-1 0 15,-5 1 1-15,-6-1-2 16,-4-3-4-16,-4-2-4 16,0-2-5-16,-4-5 12 0,-22 2 2 15,-11 1 1 1,-13 2 0-16,-9 2-2 0,-6 2-27 15,13-3-70-15,15-3 51 16,19-3-37-16,18-6-84 16</inkml:trace>
  <inkml:trace contextRef="#ctx0" brushRef="#br0" timeOffset="83451.71">17644 12363 771 0,'0'0'27'0,"0"0"12"16,0 0-39-16,0 0-27 15,0 0 12-15,0 0 3 16,-10 137 12-16,10-53 1 16,0 3 2-16,-6-3 1 15,-3-12-4-15,4-13 2 16,-1-12 5-16,4-17-7 16,2-13 0-16,0-11 5 15,0-6 6-15,0-10 99 0,13-27-79 16,15-16-31-1,8-15-3-15,0-7-40 0,-3-4-16 16,-8-5-12-16,-7 4-15 16,-3 6 34-16,-6 12 15 15,4 17 37-15,-5 14 31 16,-1 12 21-16,-1 15-27 16,1 4-18-16,1 13-7 15,-2 17 0-15,0 9-2 16,-3 6 2-16,-3 1 2 15,0-4-2-15,-3-6 0 16,-9-4 11-16,-7-6-4 0,-2-7 7 16,-7-3-13-1,-3-4 6-15,-1-6 9 0,0-3-16 16,11-1-39-16,18 0-25 16,6-2-56-16,39 0-108 15</inkml:trace>
  <inkml:trace contextRef="#ctx0" brushRef="#br0" timeOffset="83819.24">18281 12583 172 0,'0'0'306'0,"0"0"-109"15,0 0-58-15,0 0-108 16,0 0-28-16,0 0-3 16,-31 18 0-16,-12 15 2 15,-1 6-2-15,7 0 2 16,8-2-4-16,13-11 2 0,15-5-6 15,1-12-11-15,17-7 17 16,21-2 2-16,17-18-2 16,12-19 0-16,3-6-10 15,-5 0 7-15,-19 6 3 16,-21 4 35-16,-13 7 2 16,-10 4 8-16,-2 4-18 15,0 6-27-15,-11 5 13 16,-1 5-13-16,2 2-4 15,-1 9 2-15,-2 20-20 16,4 7 20-16,4 7-3 16,5 2 5-16,0-4-19 0,18-5 16 15,10-12-39-15,13-6 21 16,5-11-46-16,8-7-59 16,-2-3-187-16</inkml:trace>
  <inkml:trace contextRef="#ctx0" brushRef="#br0" timeOffset="84934.43">18685 12500 646 0,'0'0'88'16,"0"0"13"-1,0 0-101-15,0 0 0 0,0 0-5 16,0 0 5-16,94 100 14 16,-58-55-8-16,0-6-4 15,-2-4 20-15,-10-8-19 16,-6-8 8-16,-7-9-11 16,-8-5 0-16,-2-3 0 15,-1-2 10-15,0 0-10 16,-3-7 31-16,-14-10-31 15,-3-9-7-15,1-2-5 16,5-2-6-16,12 1 8 0,2 2-28 16,27 0-5-1,20 2-29-15,14-3 37 0,10 6 30 16,5 3-7-16,0 0 5 16,-4 2-1-16,-11 2 2 15,-18 2 6-15,-20 5 17 16,-13 4 19-16,-10 2 47 15,0 2-83-15,-2 0 11 16,-21 4-19-16,-10 14 8 16,0 5 0-16,2 7-1 15,5 1 5-15,9 1-6 16,6-3 2-16,11-7-4 16,0-8-4-16,14-9-16 0,19-5 24 15,8-1 2 1,9-24 1-16,-1-6-5 0,-11-4 2 15,-8 4 0-15,-16 5 64 16,-7 8-20-16,-7 5 5 16,0 5-16-16,0 3-33 15,0 2 0-15,-3 3 0 16,-1 0-23-16,-1 16 18 16,1 12-17-16,2 8 10 15,2 3 1-15,0 4-4 16,15-6 15-16,9-7-25 15,8-13-15-15,8-12 33 16,9-5-15-16,-1-20 22 16,-2-16 8-16,-8-7-6 0,-8-7 26 15,-10-3-21-15,-7-1-5 16,-10 0 10-16,-3 1-4 16,-6 3-8-16,-15 5 43 15,2 12 4-15,4 13 8 16,7 11-53-16,7 9 8 15,-1 0-20-15,2 22-23 16,0 17 33-16,0 14-3 16,0 10 8-16,11 6-11 15,10-2 1-15,6-7-22 16,4-8 23-16,5-16-36 16,10-17 14-16,6-16 11 15,5-6 15-15,1-32 4 0,0-16-4 16,-4-11 0-1,-12-4 12-15,-12-1-11 0,-20 3-1 16,-10 7 13-16,-1 4-8 16,-14 9 22-16,1 16 25 15,5 14-23-15,6 9-6 16,2 5-23-16,1 0-14 16,-2 16 3-16,1 19 11 15,1 14-5-15,0 9 5 16,0 4 0-16,10 2-6 15,17-1 6-15,9-5 0 16,10-3 1-16,2-10 5 16,3-12-10-16,-4-11 4 15,-5-10-22-15,-5-9 17 0,-4-3-52 16,-1 0-20-16,-6-15-141 16</inkml:trace>
  <inkml:trace contextRef="#ctx0" brushRef="#br0" timeOffset="85468.07">20805 12542 631 0,'0'0'84'0,"0"0"-22"15,0 0-52-15,0 0-8 16,0 0-2-16,0 0 0 16,36-9 4-16,-16 5-3 15,0-9-1-15,-1-2 0 16,-4-5 54-16,-3-3-22 0,-7 3-4 15,-1-4-5-15,-4 3-21 16,0 6 12-16,-4 1-14 16,-6 8 0-16,-1 6-8 15,-4 0 8-15,-6 13-15 16,-3 13 7-16,-3 11-16 16,5 7 20-16,7 7-22 15,9 0 15-15,6-4 3 16,15-12-2-16,25-14 10 15,15-16-3-15,12-5 6 16,7-20 12-16,-1-14-15 16,-6-16 0-16,-11-6 16 0,-8-7-14 15,-10 0 7-15,-8 0-2 16,-13 0 2-16,-15-4-7 16,-2-1-2-16,-24 5 1 15,-9 10 17-15,5 15-8 16,11 17 10-16,8 14-20 15,5 7 10-15,-1 5-20 16,-2 28-11-16,-5 21 21 16,-1 18-6-16,1 15 8 15,7 5-2-15,5 1 0 16,0-3 4-16,19-7-8 16,11-11 4-16,3-15-28 15,-1-19-26-15,-9-22-219 0</inkml:trace>
  <inkml:trace contextRef="#ctx0" brushRef="#br0" timeOffset="86197.73">21806 12280 765 0,'0'0'89'0,"0"0"-37"16,0 0-9-16,0 0-43 16,0 0-3-16,0 0-12 15,0 42 15-15,-21 12-10 16,-1 11 10-16,-3 0 0 16,5-9 3-16,8-18 0 15,6-18-3-15,4-14 0 16,2-6 3-16,0 0 15 0,0-9 1 15,14-24 0-15,8-15-19 16,8-7-5-16,0-3-18 16,-2 10-9-16,-4 8-41 15,-2 7 21-15,-5 10 8 16,-1 9 44-16,-7 7 15 16,-4 7 0-16,-4 0-15 15,2 13-10-15,-2 13 10 16,-1 6-16-16,0 2 16 15,0-6-14-15,5-8 13 16,6-10-3-16,5-10 4 16,3 0 26-16,10-10-10 0,2-16 20 15,2-8-36 1,-3-4-2-16,-8-3-3 0,-7-1-20 16,-6 6 12-16,-5 4 5 15,-2 11 8-15,-1 6 46 16,-1 10-14-16,0 5 2 15,0 0-34-15,0 13-4 16,-4 20-7-16,-11 16 11 16,1 11 0-16,5 3-9 15,9 7 9-15,0-4-38 16,27-9 9-16,12-10-25 16,7-19-105-16,2-20-344 15</inkml:trace>
  <inkml:trace contextRef="#ctx0" brushRef="#br0" timeOffset="87097.02">22468 12481 513 0,'0'0'33'15,"0"0"42"-15,0 0-17 16,0 0 8-16,0 0-33 15,0 0-22-15,61-69 24 16,-50 45 3-16,-4-1-37 0,-4-2 49 16,-3 1-27-1,0 4-10-15,-3 3 15 0,-6 8-27 16,0 8-2-16,-2 3 1 16,0 12-32-16,-4 18 30 15,3 12-22-15,4 10 2 16,8 8 14-16,0 1-24 15,24-7-13-15,20-15-25 16,15-22-9-16,10-17 75 16,4-2-53-16,-6-32-32 15,-12-14 46-15,-10-3 43 16,-14-6 51-16,-11 0 18 16,-11 3-21-16,-9-1 68 15,0 2-50-15,-12 10-20 16,-4 13 20-16,6 13-25 0,6 13-24 15,1 4-17-15,-4 6-48 16,-1 28 47-16,-1 13-13 16,4 15 4-16,4 8 5 15,1-4-37-15,9-7 11 16,18-15-36-16,7-17-30 16,8-22 79-16,6-5-29 15,-1-23-7-15,4-19 54 16,-3-8 17-16,-6-8 54 15,-6-1 0-15,-10 1-23 16,-8 7 39-16,-10 9-75 16,-4 11 7-16,-4 15 3 0,0 7-22 15,0 9 2-15,0 0-2 16,0 25-19-16,-6 17 6 16,-10 16 13-16,-1 8 0 15,1 3 1-15,5-1-1 16,5-10 0-16,3-12-21 15,3-16-22-15,0-16 35 16,0-14-15-16,12-7 23 16,14-23 24-16,7-12-19 15,1-3-10-15,-1 1 3 16,-8 7 2-16,-6 10 16 16,-7 12 1-16,-5 8 20 15,-4 6-11-15,0 1-26 0,-1 0-1 16,1 18-13-1,-1 11 14-15,1 7-4 0,-2 8 4 16,4 2 0-16,-1-3-1 16,5-7 8-16,3-11-13 15,2-11 6-15,-1-2-17 16,0-9 8-16,4-3-24 16,2 0 1-16,2-18-63 15,-5-13-95-15,-16-10-194 16</inkml:trace>
  <inkml:trace contextRef="#ctx0" brushRef="#br0" timeOffset="87829.78">22814 12273 421 0,'0'0'9'16,"0"0"-9"-16,0 0 0 15,0 0 42-15,0 0-8 16,133 64-4-16,-45-47 17 15,21-5-35-15,10-2-4 16,8-6 3-16,0-4-7 16,-7 0 1-16,-8 0-5 15,-13-5 0-15,-17-4 12 16,-18-2-10-16,-21 0 24 16,-17 2 6-16,-15 3 26 15,-11-1 33-15,0 7-64 16,0 0-23-16,-24 0-8 15,-13 15 4-15,-10 14 0 0,-7 13-6 16,10-3 12-16,16-4-11 16,15-6 5-16,13-11 0 15,0-7 14-15,13-8-12 16,14-3 2-16,9-22 12 16,9-15-15-16,4-6-2 15,-1-7-15-15,-2 1-6 16,-9 3 20-16,-7 0-23 15,-8 6 25-15,-4 6 6 16,-6 10-4-16,-1 10 13 16,-3 7-15-16,-5 6 5 0,2 1-14 15,-4 0 8-15,3 2-23 16,-1 14 22-16,-3 6-1 16,3 2-6-16,-3 5 9 15,0 3 0-15,0 1 20 16,0-1-17-16,0-1 2 15,0-4 3-15,0-5-5 16,0-6 3-16,0-6-6 16,0-6 0-16,0-3-14 15,0-1 5-15,0 0 9 16,0-10 6-16,0-8 2 16,-17 0 1-16,-11 2-9 15,-7 8 0-15,0 8 4 0,0 0-4 16,1 24 0-16,-3 8-1 15,2 9 8-15,5 7-16 16,10 0 9-16,15-2 0 16,5-9-15-16,25-11 15 15,24-12 0-15,14-8 7 16,4-6-7-16,4-10-4 16,-6-23-89-16,-5-11-223 15</inkml:trace>
  <inkml:trace contextRef="#ctx0" brushRef="#br0" timeOffset="89037.47">17380 12375 201 0,'0'0'86'0,"0"0"-48"16,0 0-26-16,0 0 33 15,0 0 40-15,88-14-44 16,-43 0-2-16,9-6 11 16,4 1-11-16,1-1 28 15,-3 1-43-15,-10 5 1 16,-13 6-14-16,-6 2-5 15,-13 3-12-15,-5 3 6 16,-4 0-68-16,-5 0-4 16,0 5-12-16,0 3-27 0,-6-1 62 15,-9-3-123-15</inkml:trace>
  <inkml:trace contextRef="#ctx0" brushRef="#br0" timeOffset="89210.23">17832 12320 454 0,'0'0'72'0,"0"0"16"16,0 0 28-16,0 0-67 16,0 0-49-16,0 0-85 15,0 0-146-15,0 0-94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16T03:21:34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6896 6120 85 0,'0'0'0'0,"0"0"3"0,0 0 0 16,0 0-3-16,0 0 4 16,79-65-2-16,-70 63-1 15,-3 2 4-15,0 0-5 16,0 0 0-16,-2 0 0 15,2 0-3-15,-3 10 1 16,-3 3-11-16,0 3-34 16</inkml:trace>
  <inkml:trace contextRef="#ctx0" brushRef="#br0" timeOffset="85332.29">716 8267 143 0,'0'0'20'16,"0"0"31"-16,0 0-45 16,0 0-3-16,0 0 17 15,0 0 5-15,0 0 14 16,-56-38-21-16,45 33 60 0,2-1-49 15,1-1-26-15,1 3 24 16,3 1-13-16,-1-2-14 16,2 5 0-16,2-2 2 15,1 1 1-15,-2-1-2 16,2 2-1-16,-1 0 0 16,1-1 29-16,-3-1-11 15,3 1 25-15,0-1 7 16,0 2-23-16,-4-2 5 15,4-2-10-15,0-1-11 16,-2-2 25-16,2 0-22 16,0 0 11-16,0 2 6 15,0-2-18-15,-3 4 16 0,3 3-19 16,0 0-4 0,0 0 12-16,0-1-18 0,0 1-2 15,0 0 2-15,0 6-22 16,5 19 16-16,15 10-3 15,1 8 9-15,2 5-6 16,-1 2 11-16,2-5-5 16,-2-9 1-16,-4-7 4 15,0-11-6-15,0-8 1 16,3-8 0-16,4-2 3 16,8-4-1-16,13-21-2 15,5-11 3-15,12-8 1 16,-1-9 2-16,1-6-6 15,1 0 0-15,-9 3-2 0,-7 9 4 16,-12 11-2-16,-11 11 0 16,-10 8 4-16,-6 6-1 15,-7 7-3-15,-2 1 0 16,0 3-11-16,0 0 8 16,0 0-19-16,0 0-41 15,0 0-43-15,0 5-30 16,0 7 12-16,-4 0-179 15</inkml:trace>
  <inkml:trace contextRef="#ctx0" brushRef="#br0" timeOffset="85504.52">1406 8168 396 0,'0'0'97'0,"0"0"-11"16,0 0 6-16,0 0 8 15,0 0-65-15,0 0-14 16,0 0-21-16,-30-14-32 16,30 11-104-16,0-10-338 15</inkml:trace>
  <inkml:trace contextRef="#ctx0" brushRef="#br0" timeOffset="151201.71">727 11147 41 0,'0'0'70'0,"0"0"-3"16,0 0 5-16,0 0 1 0,0 0-49 15,0 0 25 1,0 0-5-16,0 0-26 0,-14-73 20 16,10 64-10-16,-2 0 7 15,3 1-2-15,-4 0 5 16,5 3-4-16,2-1-14 16,-3 2-18-16,0-3 29 15,0 4-29-15,3 0 1 16,-2-1 11-16,1 4 2 15,-1-2 19-15,2 2-12 16,0 0-12-16,0-1 21 16,0-1-28-16,0 0 3 15,0 2 2-15,0 0-8 16,0 0 3-16,0 0-4 16,0 0 0-16,0 0-8 0,0 0-2 15,0 11-14-15,8 13 21 16,7 10 6-16,-3 8-8 15,-2 5 5-15,2 1 0 16,-3-2 3-16,6-7-3 16,3-7 0-16,6-12-3 15,0-12 3-15,16-8 0 16,10-27 0-16,16-29 0 16,8-20 6-16,13-13-4 15,4-1-2-15,0-1 3 16,-6 10 0-16,-10 8-5 15,-15 14 2-15,-16 14 0 0,-14 14 1 16,-9 11 0-16,-9 10-1 16,-9 6 11-16,-3 4-6 15,0 0-10-15,0 0 1 16,0 1-29-16,-2 19 6 16,-13 7 6-16,-1 6-28 15,2-6-76-15,7-8-101 16</inkml:trace>
  <inkml:trace contextRef="#ctx0" brushRef="#br0" timeOffset="151372.18">1662 10796 428 0,'0'0'77'16,"0"0"26"-16,0 0-27 15,0 0-76-15,0 0-4 16,0 0-134-16,-11 17 6 16,11-13-224-16</inkml:trace>
  <inkml:trace contextRef="#ctx0" brushRef="#br0" timeOffset="156464.84">4233 16670 18 0,'0'0'297'0,"0"0"-255"16,0 0 55-16,0 0-57 15,0 0 13-15,0 0-6 16,0 0-32-16,-37-43 13 16,34 37-1-16,-4 0 11 15,7 1-9-15,-3 1-5 16,1 1 9-16,1 0 10 16,1 1-38-16,0 2 4 0,0-3-3 15,0 3 0 1,0 0 14-16,0-2-20 0,0 2 1 15,0 0 2-15,0 0-3 16,0 0-2-16,4 13-2 16,6 7 4-16,-2 7-9 15,3 3 9-15,-1 3 0 16,-3-2 4-16,2-4-1 16,2-7-5-16,1-6 2 15,0-3-5-15,4-11-7 16,9 0 12-16,8-25 0 15,6-11-7-15,6-6 14 16,-2-1-7-16,-3 6 0 0,-5 5 2 16,-4 9-5-16,-10 7 3 15,-9 7 0-15,-5 7-3 16,-4 2 3-16,-3 0-2 16,0 0-48-16,0 16-36 15,-13 14 77-15,-5 4-88 16,-3-7-215-16</inkml:trace>
  <inkml:trace contextRef="#ctx0" brushRef="#br0" timeOffset="157095.14">6444 16574 445 0,'0'0'62'15,"0"0"-1"-15,0 0 19 16,0 0-20-16,0 0-42 16,0 0-7-16,0-4-11 15,0 4-13-15,0 11 8 16,0 8 5-16,0 8 4 16,0 0 21-16,2-2-25 0,3-5 0 15,-1-7 1 1,1-9 4-16,0-1-7 0,4-3 2 15,3 0 0-15,10-17 27 16,9-19-20-16,6-10 2 16,7-8 5-16,-2-1 2 15,0 3 10-15,-8 9-26 16,-3 10 3-16,-13 13 3 16,-9 12-6-16,-7 8-4 15,-2 0 1-15,0 15-95 16,-8 15 46-16,-6 8-33 15,-5-3-133-15</inkml:trace>
  <inkml:trace contextRef="#ctx0" brushRef="#br0" timeOffset="157845.08">9979 16726 454 0,'0'0'59'16,"0"0"14"-16,0 0-2 16,0 0-50-16,0 0-19 15,0 0 13-15,-20 17 5 16,16-2-5-16,4-1 1 16,0-1-12-16,0-2 26 0,0-1-15 15,0-1-10 1,0-2 12-16,7-2-17 0,-1 0 0 15,4-5 10-15,9 0-9 16,6-13 19-16,18-20-8 16,14-13-12-16,7-9 17 15,2-3-14-15,1 4 19 16,-10 9-7-16,-12 12-12 16,-13 12 10-16,-14 9-13 15,-8 11-3-15,-8 1-2 16,1 0-59-16,-3 4-67 15,0 8-27-15,-3 0-214 16</inkml:trace>
  <inkml:trace contextRef="#ctx0" brushRef="#br0" timeOffset="158024.11">10546 16540 722 0,'0'0'114'16,"0"0"-51"-16,0 0-37 16,0 0-20-16,0 0-6 15,0 0-57-15,-15-3-115 16,-5 10-71-16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3-16T03:21:52.6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3889 5207 38 0,'0'0'57'16,"0"0"-17"-16,0 0-3 15,0 0 3-15,0 0 33 16,0 0 0-16,0 0-61 0,0 0 12 15,0-54-14 1,-4 51 20-16,4 2 9 0,0 0 19 16,0-4-14-16,0-2-9 15,0-3-11-15,0 0-12 16,0 3 7-16,0 0 22 16,-2 3 30-16,-1 1-54 15,3 0-6-15,0 1 15 16,-3 2 4-16,3-2-30 15,0 2 1-15,0 0 30 16,0-1-18-16,0-2 2 16,0 1 1-16,-3 2-15 15,3 0-1-15,0 0 0 16,0 0-17-16,0 10 3 16,3 10-20-16,9 6 34 15,0 1-2-15,-2-4 4 16,-1-4-3-16,3-5 1 0,-3-5 0 15,3-2 3-15,-2-7-3 16,11 0 0-16,9-19 13 16,21-20-2-16,16-11-1 15,3-6-10-15,-3 3 1 16,-10 8 4-16,-16 10-5 16,-12 11 0-16,-11 10 1 15,-9 7 4-15,-8 4-4 16,-1 3-1-16,0 0-1 15,0 0-8-15,0 0-13 0,0 0-18 16,0 11 11 0,-4 8 9-16,-8 4 0 0,-3 1-91 15,0-7-58-15,4-17-196 16</inkml:trace>
  <inkml:trace contextRef="#ctx0" brushRef="#br0" timeOffset="186.99">4365 5042 410 0,'0'0'121'16,"0"0"-62"-16,0 0 76 16,-4081 0-99-16,8162 0-36 15,-4081 0-52-15,-9 29-26 0,9-8 19 16,0-2-80-16,7-9-145 15</inkml:trace>
  <inkml:trace contextRef="#ctx0" brushRef="#br0" timeOffset="2263.48">8726 4584 88 0,'0'0'62'0,"0"0"10"15,0 0-32-15,0 0 63 16,0 0-71-16,0 0 44 15,21-66-22-15,-21 65-11 16,0 1 31-16,0 0-51 16,0 0-20-16,0 0-3 15,0 1-36-15,1 20-19 16,-1 10 50-16,2 8 5 16,-2 1-2-16,3-1 2 0,1-6 0 15,2-11-5 1,2-7 7-16,1-7-4 0,0-6 0 15,7-2 2-15,8-11 24 16,18-22 23-16,10-13-28 16,13-8 0-16,3 0-18 15,-4 4 3-15,-8 5-4 16,-11 7 1-16,-12 8 23 16,-9 7-24-16,-9 7 0 15,-9 7 13-15,-2 3 0 16,-2 2 15-16,-2 2-28 15,0 1-10-15,0 0 1 0,0 1-1 16,0 0-20 0,0 0 12-16,-6 0 6 0,-7 10-32 15,-3 6-28-15,2 1-77 16,2-11-120-16</inkml:trace>
  <inkml:trace contextRef="#ctx0" brushRef="#br0" timeOffset="2430.91">9230 4475 256 0,'0'0'107'0,"0"0"-82"16,0 0 30-16,0 0 28 16,0 0-24-16,0 0-58 15,-10 14-1-15,8 3-46 0,-2 1-33 16,4-6-116-1</inkml:trace>
  <inkml:trace contextRef="#ctx0" brushRef="#br0" timeOffset="3666.44">12345 4683 231 0,'0'0'33'16,"0"0"91"-16,17-84-26 16,-14 69-29-16,0 4-22 15,-2 8-5-15,-1 3 4 16,0 0-44-16,2 0-2 15,1 3-53-15,4 17 21 16,0 14 25-16,-1 7 7 16,-3 6 0-16,-3-1 0 15,0-3 1-15,0-9 2 16,0-7-3-16,4-11 0 16,2-10-7-16,2-6 20 15,10 0-6-15,14-26 75 16,21-21-52-16,15-16-11 0,6-9-19 15,-2 2 0-15,-10 7 13 16,-16 12-11-16,-8 9-2 16,-12 13 0-16,-11 10 4 15,-6 5-9-15,-3 9 5 16,-6 3-16-16,0 2-48 16,0 0-102-16,-11 21 44 15,-12 10 102-15,-3 1-111 16</inkml:trace>
  <inkml:trace contextRef="#ctx0" brushRef="#br0" timeOffset="3854.16">12859 4534 346 0,'0'0'115'16,"0"0"-38"-16,0 0-9 15,0 0-16-15,0 0-52 16,0 0-138-16,-10 40 120 16,10-5-97-16,0-4-74 15</inkml:trace>
  <inkml:trace contextRef="#ctx0" brushRef="#br0" timeOffset="4813.9">16291 4691 237 0,'0'0'86'0,"0"0"5"16,20-95 2-16,-17 72-10 15,-3 7-42-15,3 9 25 16,-3 2-46-16,0 5-14 16,0 0-6-16,0 0-27 15,3 12-14-15,0 17 39 16,0 8 2-16,0-1-2 16,1-4 2-16,2-6 0 15,-1-11 4-15,5-4-1 0,0-5 1 16,5-6 9-16,15 0 29 15,16-28 35-15,17-13-54 16,10-14-18-16,6-3 4 16,-1 0-5-16,-9 8-4 15,-13 8 0-15,-14 13 4 16,-18 5 3-16,-9 10-7 16,-8 6-6-16,-4 5 1 15,-3 3-46-15,0 2-138 16,-13 20 82-16,-16 4-17 15,-4-1-149-15</inkml:trace>
  <inkml:trace contextRef="#ctx0" brushRef="#br0" timeOffset="4986.89">17203 4531 435 0,'0'0'35'0,"0"0"67"16,0 0-42-16,0 0-60 16,0 0-1-16,-90 46-110 15,57-10-117-15</inkml:trace>
  <inkml:trace contextRef="#ctx0" brushRef="#br0" timeOffset="48685.36">3629 6970 293 0,'0'0'69'0,"0"0"17"16,0 0 8-16,0 0-18 16,-9-73 3-16,6 62 1 15,1 3-40-15,-1 0 24 16,3 1-13-16,-2 0-51 16,1 0 6-16,1 0 1 15,-2 3-4-15,2 0 23 0,-3-1-25 16,3 5 1-16,0 0 11 15,0 0-13-15,0 0-3 16,0 5-3-16,6 17-17 16,12 12 10-16,1 12 11 15,-2 4 2-15,0-2-7 16,-6-8 14-16,2-14-7 16,-4-11 0-16,-3-10 0 15,5-5 7-15,13-22 0 16,20-34-3-16,17-21 7 15,14-10-8-15,-1 2-3 16,-3 15 0-16,-5 9 5 16,-5 11-5-16,-11 12 0 0,-14 13 0 15,-14 10-6 1,-11 9 9-16,-7 6-6 0,-2 0-2 16,-2 0-39-16,0 15-59 15,-8 20 45-15,-23 11 21 16,-15 3-117-16,1-11-187 15</inkml:trace>
  <inkml:trace contextRef="#ctx0" brushRef="#br0" timeOffset="48864.42">4159 6815 547 0,'0'0'117'15,"0"0"-28"-15,0 0-63 16,0 0-26-16,0 0-31 16,0 0-72-16,0 71-27 15,0-43-228-15</inkml:trace>
  <inkml:trace contextRef="#ctx0" brushRef="#br0" timeOffset="51848.9">8966 6592 309 0,'0'0'133'0,"0"0"-50"15,0 0 9-15,0 0-16 16,0 0-39-16,0 0 42 16,0 0-71-16,0-69 25 15,0 68-10-15,0 1-19 16,0 0 10-16,0 0-14 15,0 0 10-15,0 0-22 16,0 0 9-16,0 0-17 0,0 10 1 16,6 9 8-16,2 5 11 15,2 2 0-15,-4-1 0 16,1-3 1-16,1-5-1 16,1-3 0-16,-3-6-1 15,3-4 1-15,5-4 0 16,8 0 10-16,12-21-5 15,17-17 32-15,14-15-29 16,10-4-4-16,-4-1 9 16,-6 5-10-16,-15 12 14 15,-12 5-9-15,-12 11-4 16,-8 5 17-16,-9 9-18 16,-4 7-3-16,-5 2 17 0,0 2-14 15,0 0-6 1,0 0-3-16,0 0-21 0,0 6-2 15,-11 18-67-15,-11 12 40 16,-6 3-72-16,-4-12-122 16</inkml:trace>
  <inkml:trace contextRef="#ctx0" brushRef="#br0" timeOffset="52035.63">9455 6475 525 0,'0'0'70'0,"0"0"37"0,0 0-75 16,0 0-32-16,0 0-23 16,0 0-203-16,-9 36 154 15,6-15-111-15</inkml:trace>
  <inkml:trace contextRef="#ctx0" brushRef="#br0" timeOffset="53364.83">12339 6628 372 0,'0'0'69'15,"0"0"2"-15,0 0-29 16,0 0 29-16,0 0-6 15,0 0 21-15,0-67-15 16,0 67-64-16,0 0-6 16,0 0-1-16,0 0-8 15,3 0 1-15,3 10-33 0,1 9 40 16,2 8-3-16,0 2 3 16,-1-1 0-16,-1 0 0 15,-1-7 7-15,1-7-7 16,-2-4 0-16,1-5 0 15,5-5 5-15,9 0 0 16,17-15 10-16,20-23 15 16,21-9-30-16,14-7 11 15,5-3-11-15,3 2 1 16,-8 6 5-16,-15 6-1 16,-18 10-5-16,-20 10 21 0,-15 9-21 15,-14 6 8 1,-4 3-8-16,-5 3-4 0,-1 0-6 15,0 2-17-15,0 0-21 16,-11 10-9-16,-16 16 45 16,-9 1-33-16,-3-5-143 15,6-14-273-15</inkml:trace>
  <inkml:trace contextRef="#ctx0" brushRef="#br0" timeOffset="53551.82">13167 6459 419 0,'0'0'183'15,"0"0"-70"-15,0 0-26 16,0 0-19-16,0 0-50 16,0 0-18-16,0 0-93 15,-24 22-166-15,12 0 144 16,-6-5-207-16</inkml:trace>
  <inkml:trace contextRef="#ctx0" brushRef="#br0" timeOffset="57743.52">16138 6703 309 0,'0'0'104'0,"0"0"-57"0,0 0 51 16,0 0-22-16,0 0-16 15,0 0-28-15,0-21-5 16,0 21-20-16,0 0 17 16,0 0-24-16,0 0-12 15,0 0 8-15,0 8-23 16,0 7 27-16,0 8-2 16,0 3 4-16,0-3-3 15,0-1 1-15,3-7 0 16,-1-2-1-16,3-5 4 15,-1-5-3-15,4-3 0 16,7 0 2-16,13-13 38 0,20-15-15 16,13-12-13-1,11-6 11-15,5 0-20 0,-8 5 27 16,-11 5-15-16,-17 8-10 16,-13 7 38-16,-10 7-43 15,-9 4 3-15,-5 4 12 16,-1 3-15-16,-3 3 3 15,0 0-3-15,0 0-30 16,0 0-10-16,0 9-107 16,0 8 3-16,0 2 39 15,0-9-190-15</inkml:trace>
  <inkml:trace contextRef="#ctx0" brushRef="#br0" timeOffset="57926.79">16740 6581 387 0,'0'0'75'0,"0"0"15"15,0 0 45-15,0 0-37 16,0 0-88-16,0 0-10 16,-46 40-83-16,30-7-9 15,-1 1-41-15,2-6-237 16</inkml:trace>
  <inkml:trace contextRef="#ctx0" brushRef="#br0" timeOffset="-192313.78">16570 10585 153 0,'0'0'80'0,"0"0"17"16,0 0-21-16,0 0-14 15,0 0 10-15,0 0-31 16,0 0 3-16,2 0 11 15,-2 0-23-15,0 0 8 16,0 0-11-16,0 0-27 16,0 0 19-16,0 0-21 0,0 0-2 15,0 0-4-15,0 2-9 16,0 11 13-16,0 4 2 16,4 0 0-16,-1-2 0 15,0-2 0-15,2-4 0 16,3-6-1-16,7-3 6 15,14 0 9-15,13-19 7 16,13-18-20-16,12-8 24 16,2-6-25-16,-7 1 0 15,-7 3 22-15,-10 5-22 16,-12 6 8-16,-10 7-8 16,-9 8-17-16,-8 9 10 15,-6 4-74-15,0 6-103 16,-13 1-241-16</inkml:trace>
  <inkml:trace contextRef="#ctx0" brushRef="#br0" timeOffset="-192127.23">17119 10374 507 0,'0'0'97'0,"0"0"-15"15,0 0 4-15,0 0-29 16,0 0-4-16,0 0-53 16,0-17-2-16,0 17-48 15,-3 7-186-15,-12 1 38 0</inkml:trace>
  <inkml:trace contextRef="#ctx0" brushRef="#br0" timeOffset="-190531.71">4660 10307 406 0,'0'0'53'0,"0"0"41"0,0 0-65 15,0 0-11-15,0 0 31 16,0 0-49-16,6-5 1 16,-4 5-3-16,4 9 4 15,-1 5-2-15,1 1 0 16,0 0 0-16,0-1 15 15,0-2-15-15,0-2 0 16,0-3 1-16,0-2 4 16,2-2-1-16,5-3 0 15,4-3 10-15,13-24 45 0,12-13-53 16,5-8-2 0,5 1 5-16,-6 8-8 0,-4 6 5 15,-10 8-6-15,-6 7-15 16,-9 5 14-16,-10 7-69 15,-4 6 13-15,-3 0-90 16,-16 0-269-16</inkml:trace>
  <inkml:trace contextRef="#ctx0" brushRef="#br0" timeOffset="-190342.11">4982 10226 617 0,'0'0'69'0,"0"0"22"0,0 0-21 16,0 0-21-16,0 0-7 15,0 0-42-15,0-5-1 16,0 5-25-16,0 0-83 16,0 3-116-16,-7 6-1 15</inkml:trace>
  <inkml:trace contextRef="#ctx0" brushRef="#br0" timeOffset="-189048.59">11098 9785 473 0,'0'0'23'16,"0"0"41"-16,0 0-4 15,0 0 0-15,0 0-24 0,0 0-20 16,1-25 28-16,-1 25-33 16,0 0-6-16,2 0 5 15,-2 0-10-15,0 0-31 16,0 0-81-16,1 14-85 15,-1 5 119-15,0 1-127 16</inkml:trace>
  <inkml:trace contextRef="#ctx0" brushRef="#br0" timeOffset="-188574.74">10902 11232 318 0,'0'0'16'16,"0"0"-16"-16,0 0-16 16,0 0 3-16,0 0-13 15,0 0-24-15,24 8-82 16,-22-2 35-16</inkml:trace>
  <inkml:trace contextRef="#ctx0" brushRef="#br0" timeOffset="-187659.11">10421 13199 6 0,'0'0'174'0,"0"0"-154"15,0 0-13-15,0 0-7 16,0 0-34-16,0 0-40 16</inkml:trace>
  <inkml:trace contextRef="#ctx0" brushRef="#br0" timeOffset="-185551.7">11810 9794 241 0,'0'0'36'0,"0"0"-25"16,0 0-3-16,0 0-5 15,0 0 6-15,0 0-9 16,0 0 0-16,7-8 5 16,-7 8 1-16,0 0 38 15,0 0-3-15,0 0-35 16,0 0 5-16,0 0-11 16,0 0-24-16,0 0 3 15,0 7 2-15,0 3 12 16,0 0-5-16,-2-1-39 15,-3 1 3-15,1-1-49 0</inkml:trace>
  <inkml:trace contextRef="#ctx0" brushRef="#br0" timeOffset="-184240.03">11341 11445 76 0,'0'0'50'0,"0"0"-14"16,0 0 15-16,0 0-25 15,0 0-4-15,0 0 0 16,0 0-20-16,0 0-2 16,0 0-5-16,0 0-12 0,0 2 14 15,0 7-40 1,0 3-44-16,0-2-18 0</inkml:trace>
  <inkml:trace contextRef="#ctx0" brushRef="#br0" timeOffset="-179808.74">10962 8442 327 0,'0'0'67'16,"0"0"-15"-16,0 0-26 0,0 0 38 15,0 0-46-15,0 0-6 16,0 0 30-16,0-1-12 16,0-1 11-16,0-1 2 15,0 0-29-15,0 1 26 16,0-1-32-16,0-1-4 16,0-1 36-16,0-6-38 15,11-2 8-15,10-4-10 16,8-3 3-16,2 3-6 15,2 3 3-15,-3 4 0 16,-3 6-6-16,-3 2 6 16,-3 2-10-16,-7 0-22 15,-5 17-27-15,-9 6 16 0,0 4-38 16,-16 6 37 0,-17 1 40-16,-7 0-1 0,-3-5 5 15,4-3-2-15,5-7 2 16,8-7-3-16,8-3 3 15,7-4 0-15,6 0-4 16,5-3 4-16,0 4-8 16,0 1 5-16,11 1 6 15,6 5 14-15,4-3-12 16,2 4 0-16,-1 1 21 16,-1-3-11-16,-5 2 0 15,-4-3-15-15,-6 3 7 0,-4-3-2 16,-2 0-5-16,0-3 0 15,0 1 33-15,-9-2-26 16,-8-2 6-16,-2 2 10 16,-4-3-19-16,0-1 16 15,2 2-20-15,7-3 0 16,5-2-4-16,8 3-11 16,1-3-41-16,0 3-58 15,0 0-46-15,7 0 63 16,10-3-93-16</inkml:trace>
  <inkml:trace contextRef="#ctx0" brushRef="#br0" timeOffset="-178959.72">11451 8315 408 0,'0'0'85'16,"0"0"-39"-16,0 0 10 15,0 0-20-15,0 0-33 0,0 0-6 16,4-2 1-16,3 27 2 16,-4 12 33-16,-3 10 2 15,0 14 5-15,-3 4-6 16,-11 5-28-16,-1-6 3 15,3-6-9-15,1-11 0 16,4-15 0-16,3-15 0 16,0-9 0-16,4-6 2 15,-1-2 1-15,1 0 32 16,-1-20 37-16,1-18-72 16,0-11-14-16,0-8-46 15,0-1 15-15,0 4 23 0,0 2-28 16,4 7 6-16,4 3 17 15,7 6 25-15,4 7-10 16,5 7 12-16,4 5 0 16,2 5-1-16,0 7 4 15,-3 5-7-15,-3 0 4 16,-3 0 0-16,-2 10 0 16,-1 2 1-16,-8 3-1 15,-5-1 0-15,-5 1 1 16,0 1-9-16,0-2 8 15,-18 2 0-15,-6 1 11 16,-9-3-9-16,-5 3 5 16,-3-2-2-16,1 0-2 15,5-1 5-15,3-2-8 16,9 0 0-16,4 1-8 0,5 1-13 16,6 0-52-16,6-4-105 15,2-6-192-15</inkml:trace>
  <inkml:trace contextRef="#ctx0" brushRef="#br0" timeOffset="-178522.99">10913 8918 372 0,'0'0'54'16,"0"0"-20"-16,0 0-25 16,0 0 8-16,0 0-7 15,0 0 3-15,89 0 22 0,-44 0-26 16,6 0 25-16,1 0-6 16,-3 0-22-16,3 0 16 15,0-1-22-15,-4-1 0 16,-2 1-6-16,-10 1-8 15,-10 0-21-15,-16 0-13 16,-10 3-47-16,-18 8-89 16,-28 1 30-16</inkml:trace>
  <inkml:trace contextRef="#ctx0" brushRef="#br0" timeOffset="-178322.54">10842 9068 78 0,'0'0'246'0,"0"0"-238"16,0 0 60-16,0 0-2 16,81 0-21-16,-38 0 0 15,4-3-7-15,9 0-7 16,2-1-11-16,5-1-19 16,3 1 15-16,-2 0-16 15,3 2-31-15,-12 1-49 16,-6-2-113-16</inkml:trace>
  <inkml:trace contextRef="#ctx0" brushRef="#br0" timeOffset="-178134.64">11595 9042 516 0,'0'0'104'16,"0"0"-20"-16,0 0 14 15,0 0-45-15,0 0-9 16,0 0-44-16,0 0-31 16,0 0-48-16,0 0-104 15,7 0-9-15</inkml:trace>
  <inkml:trace contextRef="#ctx0" brushRef="#br0" timeOffset="-173979.01">10619 10009 87 0,'0'0'160'15,"0"0"-88"-15,0 0-23 0,0 0 17 16,0 0-13-16,0 0-16 16,0 0 15-16,2-48-17 15,-2 43 13-15,0 0 4 16,0 4-33-16,0 1-9 15,0 0-10-15,0 0-54 16,0 1-5-16,0 10 14 16,0 0-11-16,0 2 23 15,-1-2-19-15,-3 1 6 16,0-2-21-16,2-1-32 16,0-1-16-16</inkml:trace>
  <inkml:trace contextRef="#ctx0" brushRef="#br0" timeOffset="-172749.6">11465 9685 207 0,'0'0'138'0,"0"0"-60"16,0 0-12-16,0 0-17 16,0 0-5-16,0 0-11 0,3 5-33 15,-3-2-13 1,0 3-4-16,0 5 15 0,0 3-5 16,0 2 7-16,0 4 0 15,0-4 3-15,-3-3-3 16,3-6 0-16,0-4-2 15,0-3 8-15,0 0 14 16,0 0 52-16,23-19 16 16,10-8-49-16,8-7-32 15,-1 0 4-15,-6 3 21 16,-9 4-25-16,-7 10 17 16,-6 2-24-16,-4 5 0 0,-4 3 1 15,-2 5-1 1,-2-1-1-16,0 3 1 0,0 0-35 15,0 0 20-15,0 0-29 16,0 0-23-16,0 1 1 16,0 10 40-16,0 5-42 15,-3-5-84-15,-5-6-174 16</inkml:trace>
  <inkml:trace contextRef="#ctx0" brushRef="#br0" timeOffset="-172584.74">11678 9663 378 0,'0'0'70'0,"0"0"-10"15,0 0-12-15,0 0 6 0,0 0 16 16,0 0-70-16,-5 22-122 16,-2 2 50-16,1-1-58 15,-8 0-187-15</inkml:trace>
  <inkml:trace contextRef="#ctx0" brushRef="#br0" timeOffset="-171467.78">10975 11444 273 0,'0'0'93'0,"0"0"11"15,0 0-29-15,0 0-20 0,0 0-39 16,0 0-16-1,0-14-3-15,0 17-8 0,0 8 11 16,0 3 16-16,0 1-13 16,2-1-3-16,-1-1 10 15,1-3-9-15,1-1 12 16,0-2-13-16,0-2 1 16,1-2 13-16,-1-1-11 15,4-2 12-15,7 0 40 16,12-19-15-16,8-11-10 15,3-4-30-15,2-4 7 16,-6 6 7-16,-8 5-13 16,-5 6-1-16,-7 7 1 15,-3 4 0-15,-4 4-2 0,-4 5-31 16,-2 1-40-16,0 0-89 16,0 6-101-16,-9 2 63 15</inkml:trace>
  <inkml:trace contextRef="#ctx0" brushRef="#br0" timeOffset="-171295.91">11248 11447 397 0,'0'0'98'16,"0"0"-80"-16,0 0 34 15,0 0 63-15,0 0-70 16,0 0-45-16,0 7-70 0,0 6-67 15,0 3 28-15,0-9-187 16</inkml:trace>
  <inkml:trace contextRef="#ctx0" brushRef="#br0" timeOffset="-169686.23">11400 13048 326 0,'0'0'75'15,"0"0"19"-15,0 0-19 16,0 0-21-16,0 0 15 16,0 0-21-16,-32-39-9 15,32 39-9-15,0 0-30 16,0 0-5-16,0 0 1 16,4 15 4-16,9 4-4 15,1-1 4-15,0 0 0 16,-3-2-2-16,0-5 4 0,-5-4-2 15,2-2 0-15,0-2 5 16,0-3-10-16,5 0 5 16,4 0 0-16,9-12 15 15,6-10-13-15,-1-4-2 16,0-1 3-16,-2-3 1 16,-3 6-4-16,-2-2 0 15,-3 11-28-15,3 3-17 16,-3 3-101-16,-5 2-77 15</inkml:trace>
  <inkml:trace contextRef="#ctx0" brushRef="#br0" timeOffset="-169516.8">11748 13023 496 0,'0'0'106'16,"0"0"14"-16,0 0-58 15,0 0-24-15,0 0-21 16,0 0-17-16,-7 6-101 16,7 8-113-16,0-3 5 15</inkml:trace>
  <inkml:trace contextRef="#ctx0" brushRef="#br0" timeOffset="-164070.44">5008 11233 369 0,'0'0'2'0,"0"0"-2"16,0 0-15-16,0 0 9 16,0 0-27-16,0 0 23 15,0 74-46-15,8-60 13 16,12-5-52-16</inkml:trace>
  <inkml:trace contextRef="#ctx0" brushRef="#br0" timeOffset="-162059.93">17601 9803 207 0,'0'0'6'0,"0"0"13"15,0 0 12-15,0 0 53 0,0 0-59 16,0 0-14-16,-3-14-11 16,3 14-5-16,-1 0 1 15,-3 4-2-15,0 9 8 16,-2 6-2-16,-3 8 6 15,-1 6-3-15,-2 10 12 16,-2 10-13-16,1 9-1 16,0 13 12-16,0 8-9 15,3 6-3-15,1 4 11 16,5 0-6-16,1 6 11 16,-2 0-9-16,-1-2 0 15,-1-1 6-15,-2-3-11 0,-2-3-3 16,0-1 2-16,-1 2 1 15,-1 1 2-15,0 0-5 16,3-5 0-16,-2-8 5 16,3-4-2-16,0-7-3 15,0-4 4-15,0-5 0 16,3-4 0-16,5-3-4 16,1 0 0-16,0-3 2 15,0-2-1-15,1 2-1 16,4-3 0-16,-2 1-2 15,-3-4-5-15,0 3 7 16,0-3 0-16,-2 3 0 16,-4-2 2-16,0-1-2 0,3 2 0 15,0 0 3 1,1-1-4-16,2-1 1 0,-1-2 0 16,-1 2-6-16,2-1 8 15,0 4-2-15,0-2 0 16,-2 0-1-16,-1-5-6 15,-2-1 7-15,-2-5 0 16,4 1-1-16,-2-5 1 16,2 5-3-16,2 2 2 15,-1-2 2-15,0 2 0 16,0 3-1-16,-1-4 0 16,0 2 5-16,1-1-4 15,1-2-2-15,1 0 1 16,0-2 0-16,0-3 6 0,0 3-6 15,1 2 0-15,7 1 2 16,-1-2 3-16,-2-2-5 16,-1-4 0-16,-2-3 4 15,-2 2-6-15,0 0 2 16,0-1 0-16,0 0 0 16,0-1 0-16,-3-3 0 15,1-2-3-15,1-5 10 16,-1-1-7-16,2-5 0 15,0-1 0-15,0-1-2 16,0-3 3-16,0 0-1 16,0-3 3-16,0 0 24 15,0 0 59-15,0 0-59 0,0 0-23 16,0 0 15-16,0 0-17 16,0-5-2-16,2-2-49 15,4-1-73-15,1-1-36 16,-5 1-71-16</inkml:trace>
  <inkml:trace contextRef="#ctx0" brushRef="#br0" timeOffset="-161912.53">17262 13883 222 0,'0'0'184'0,"0"0"-32"16,0 0 0-16,0 0-23 15,0 0-87-15,-28-75-5 0,28 72-37 16,0 3-46-1,0 0-43-15,0 0-79 0,5 0 47 16,0-3-329-16</inkml:trace>
  <inkml:trace contextRef="#ctx0" brushRef="#br0" timeOffset="-152086.06">7770 15168 18 0,'0'0'13'0,"0"0"22"16,0 0 2-16,0 0-15 16,0 0-18-16,0 0 12 15,0 0-14-15,65-45-1 16,-59 39 7-16,0 1-5 16,-2-1 5-16,0 0-2 15,-2-1-6-15,-2 2 20 16,0 0 9-16,0 1-6 15,0 0 24-15,0 0-20 16,0 2 1-16,-6-1 14 16,4 0-16-16,-3 1-2 0,2 2-22 15,2-2 2 1,1 2 5-16,-3-1-7 0,1 0 4 16,1-2-6-16,-3 3 0 15,4 0 26-15,-2-3-23 16,-1 3 9-16,3 0 10 15,-1-2-16-15,1 2 11 16,0-1-17-16,-3 0 0 16,3 1 1-16,0-2-1 15,0 1 0-15,-2-2-1 16,1-1 6-16,-2 1 1 16,1 1-6-16,-1-1 8 15,2 1 42-15,-1-5-32 16,-1 4 5-16,3-3 6 0,-4 3-16 15,4-1 19-15,0 1-20 16,0 0-6-16,0-1 30 16,0 0-33-16,0-2 5 15,0 1 7-15,0-1-14 16,0-1 22-16,0 2-11 16,0-1-12-16,0 1 16 15,0 0-10-15,0 2-6 16,0 2 3-16,0 1 1 15,0 0 3-15,0 0-7 16,0 0 0-16,0 0 7 16,0 0-7-16,0 0 0 15,0 0-2-15,0 9 4 0,13 7-13 16,-2 6 11 0,0 4 0-16,-3 0-5 0,-2-4 5 15,2-2 0-15,-4-5 0 16,2-4 7-16,-2-2-7 15,2-3 0-15,-2-4 0 16,4-2-2-16,9-1 6 16,9-25-4-16,15-11 0 15,8-15 9-15,3-4-11 16,2 0 2-16,-8 3 0 16,-1 9 0-16,-4 8 2 15,-8 11-2-15,-6 8 0 0,-10 6 4 16,-4 5 1-16,-10 3-5 15,0 3 0-15,-3 0 0 16,0 0 1-16,0 0-1 16,0 0 0-16,0 0 3 15,0 0-16-15,0 0-8 16,0 0-32-16,0 9-3 16,-6 2-29-16,-9-3-73 15,-1-4-290-15</inkml:trace>
  <inkml:trace contextRef="#ctx0" brushRef="#br0" timeOffset="-151921.85">8295 14839 465 0,'0'0'37'16,"0"0"-27"-16,0 0 20 15,0 0 0-15,0 0-8 16,0 0-22-16,-13 43-41 15,13-31-53-15,0-5-190 16</inkml:trace>
  <inkml:trace contextRef="#ctx0" brushRef="#br0" timeOffset="-150452.96">11494 14795 256 0,'0'0'112'0,"0"0"-13"16,0 0 1-16,0 0-28 15,0 0-10-15,0 0 9 16,0-38-27-16,0 38-24 16,0 0-19-16,0 0 6 15,0 9-14-15,0 18 5 0,0 7 2 16,0 14-4-16,0 0 7 15,0 0-3-15,0-8 0 16,0-14 6-16,0-9-7 16,0-8 1-16,3-6 0 15,1-3 8-15,4 0 0 16,8-12-2-16,12-22 25 16,9-11-25-16,6-12 2 15,-1 0-8-15,-2 5 0 16,0 9-1-16,-2 6 1 15,-5 9 0-15,-7 3 0 16,-6 8 4-16,-10 8-6 0,-5 2 2 16,-1 6 0-16,-4-1-2 15,0 2 5-15,0 0-6 16,0 0 0-16,0 0-27 16,0 5 4-16,0 12-73 15,-6 0-41-15,-3-7-83 16</inkml:trace>
  <inkml:trace contextRef="#ctx0" brushRef="#br0" timeOffset="-150273.87">11926 14805 106 0,'0'0'453'0,"0"0"-413"15,0 0 34 1,0 0-31-16,0 0 19 0,0 0-54 15,0 0-8-15,0 0-70 16,11 3-88-16,4 1 19 16,9-4-250-16</inkml:trace>
  <inkml:trace contextRef="#ctx0" brushRef="#br0" timeOffset="-149403.79">15238 14824 222 0,'0'0'127'15,"0"0"-7"-15,0-77-33 16,1 57 21-16,-1 5-50 15,4 4-7-15,-3 1 5 16,1 7-46-16,-2 2 17 16,0 1-27-16,0 0 9 15,0 1-23-15,0 19 14 16,0 9 0-16,0 14-6 16,0 10 15-16,-12 1-10 15,0-3 1-15,3-12 0 16,2-12 1-16,7-13-1 0,0-7 0 15,0-7 4-15,8 0-1 16,16-21 7-16,16-21-7 16,11-15 3-16,9-9 2 15,4 0-8-15,0 6 0 16,-4 9-1-16,-8 7 7 16,-10 9-8-16,-13 10 2 15,-10 10 0-15,-6 5-5 16,-7 6 5-16,0 4-33 15,0 0-41-15,-1 8-21 0,0 9 3 16,-5 1-57 0,0-3-153-16</inkml:trace>
  <inkml:trace contextRef="#ctx0" brushRef="#br0" timeOffset="-149207.51">15812 14620 462 0,'0'0'67'0,"0"0"36"16,0 0-28-16,0 0-41 16,0 0 26-16,0 0-32 15,-31 0-7-15,31 0-21 16,0 0-22-16,0 0-45 16,0 3 15-16,0 6-57 15,0-7-10-15,2-2-182 0</inkml:trace>
  <inkml:trace contextRef="#ctx0" brushRef="#br0" timeOffset="-147437.98">11636 10036 344 0,'0'0'6'16,"0"0"7"-16,0 0 12 15,0 0 14-15,0 0 28 16,0 0-26-16,0 0-15 16,0-22-20-16,0 22-6 15,0 2-6-15,-13 16-101 16,-4 5-13-16,-4-3-129 15</inkml:trace>
  <inkml:trace contextRef="#ctx0" brushRef="#br0" timeOffset="-146973.69">10725 11503 162 0,'0'0'0'16,"0"0"-2"-16,0 0-22 16,0 0 22-16,0 0 2 15,0 0 0-15,3 37 0 16,-5-27-29-16,-1-3-66 16</inkml:trace>
  <inkml:trace contextRef="#ctx0" brushRef="#br0" timeOffset="-136518.13">20958 14896 95 0,'0'0'54'0,"0"0"5"0,0 0-19 15,0 0-7-15,0 0 29 16,0 0-13-16,0 0-2 16,20-52-18-16,-17 45-11 15,-2 2-3-15,2-1-14 16,-1 1 6-16,-1 3-7 16,1 0 0-16,-2 2 7 15,1 0-2-15,-1 0-5 16,0 0 1-16,3 0 5 15,2 10-7-15,-2 10 1 16,5 12 0-16,-6 10 2 0,-2 10 0 16,0 4 7-16,-3 3 9 15,-7 1-16-15,5-1 5 16,3-7-7-16,2 0 0 16,0-4 5-16,2 4-3 15,6 0-2-15,5 4 0 16,-6 4 0-16,0 4 0 15,-4 1 0-15,0 0 0 16,-2 2-1-16,3-3 3 16,1-2-2-16,2-5 0 15,3-5 1-15,3-11-3 16,-1-5 2-16,-3-4 0 16,0-5-2-16,-5-1 6 15,-1-2-4-15,-3 1 0 16,0 0 1-16,0-1 10 0,0-1-11 15,0 1 0-15,0-4-1 16,0 0 4-16,0-3-1 16,0 0-2-16,-1-1 0 15,-5-1 2-15,-2-1-2 16,1 2 0-16,-1-1-2 16,1 1 4-16,-2 1-2 15,0-1 0-15,3 1 0 16,-2 0 0-16,0-3 0 15,3-3 0-15,1-2-1 16,0-2 3-16,2 0-3 16,-1 3 1-16,-1-3 0 0,1 3 1 15,2 2-1-15,-3 2 0 16,1-3-1-16,3-2 4 16,0-2-5-16,0-3 2 15,0-3 0-15,0-1 1 16,0 0-1-16,0 0 0 15,-2 0 18-15,1 0 2 16,-1-1-20-16,1-8-14 16,1-5-64-16,0-3-115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0DE87E-59D8-7633-8538-377BCF4798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DA52A9-E066-14E9-E437-C24A4C1AB84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69639E8C-5AD6-4DBA-BAC4-B85E7AD1A9CD}" type="datetimeFigureOut">
              <a:rPr lang="en-US"/>
              <a:pPr>
                <a:defRPr/>
              </a:pPr>
              <a:t>5/18/2025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FB896E3-D981-86AC-1660-EEF368B215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052EB4B-AA51-E3B9-5282-AE4C29AD6F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606C3E-65DE-8BA1-3FA5-1C9D917DF0E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16A43-F735-C52E-04F8-C771A5DB42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40FA7502-C3E0-4D6D-B7D9-E930B09F5F9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283168-68FA-E99E-5F6C-DBAA8E8485EC}"/>
              </a:ext>
            </a:extLst>
          </p:cNvPr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52D696-1F59-7E0B-3901-6EC92D9FC15E}"/>
              </a:ext>
            </a:extLst>
          </p:cNvPr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5B748F-EE00-F6FC-089C-5A4001187BE6}"/>
              </a:ext>
            </a:extLst>
          </p:cNvPr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B38A84-1902-6FE6-32D1-FB3AF251CD12}"/>
              </a:ext>
            </a:extLst>
          </p:cNvPr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10" descr="BITS_university_logo_whitevert.png">
            <a:extLst>
              <a:ext uri="{FF2B5EF4-FFF2-40B4-BE49-F238E27FC236}">
                <a16:creationId xmlns:a16="http://schemas.microsoft.com/office/drawing/2014/main" id="{7716C167-D8EF-8009-FF94-A5615CAE22B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E609B0-134A-FE0F-67E2-B2747F2A65D7}"/>
              </a:ext>
            </a:extLst>
          </p:cNvPr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5B0E99-4DF3-73AA-87C4-CCBB84B9D01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53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>
            <a:extLst>
              <a:ext uri="{FF2B5EF4-FFF2-40B4-BE49-F238E27FC236}">
                <a16:creationId xmlns:a16="http://schemas.microsoft.com/office/drawing/2014/main" id="{9D5C976C-59DC-8A0F-FB71-BAFF9E71206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DF19FF2-8A2C-7E18-7F90-CEB76A9E32E5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75BACF-F9FD-0613-E342-D85C67C4A07C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DCA590-085B-47BE-47E9-FDDBE75B66C7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7" name="Group 24">
            <a:extLst>
              <a:ext uri="{FF2B5EF4-FFF2-40B4-BE49-F238E27FC236}">
                <a16:creationId xmlns:a16="http://schemas.microsoft.com/office/drawing/2014/main" id="{5579B48F-31F0-85FB-FDF0-044CEE59551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FE0A52-FAB7-A8D2-D6A0-020D08E66069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3F843A-16B8-F773-6CB2-C24FAB3CA4E1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A8DA35-C90E-E937-3835-FFA01C321515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1" name="Picture 14" descr="Picture 7.png">
            <a:extLst>
              <a:ext uri="{FF2B5EF4-FFF2-40B4-BE49-F238E27FC236}">
                <a16:creationId xmlns:a16="http://schemas.microsoft.com/office/drawing/2014/main" id="{9CA60B3C-81AF-0422-C8DB-643D45584B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AFFAEC-3F83-237A-ACFD-D61422F2BDA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125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B13DF36B-1AE7-1EB5-3E7E-9141646CF28F}"/>
              </a:ext>
            </a:extLst>
          </p:cNvPr>
          <p:cNvGrpSpPr>
            <a:grpSpLocks/>
          </p:cNvGrpSpPr>
          <p:nvPr userDrawn="1"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ADABF4-C027-5321-517A-AB6D6FF63359}"/>
                </a:ext>
              </a:extLst>
            </p:cNvPr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DCF15C-0837-70A1-44B6-3A89D5D497C4}"/>
                </a:ext>
              </a:extLst>
            </p:cNvPr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A91D324-1A26-4EAA-5D5C-D2DCAB123992}"/>
                </a:ext>
              </a:extLst>
            </p:cNvPr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8" name="Picture 10" descr="Picture 7.png">
            <a:extLst>
              <a:ext uri="{FF2B5EF4-FFF2-40B4-BE49-F238E27FC236}">
                <a16:creationId xmlns:a16="http://schemas.microsoft.com/office/drawing/2014/main" id="{0BDFE3D9-5A91-8D2F-141C-52A8B7B091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75DC4C-EC17-BAF8-3602-E24B35A5E9CB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900" b="1">
                <a:solidFill>
                  <a:srgbClr val="101141"/>
                </a:solidFill>
              </a:rPr>
              <a:t>BITS </a:t>
            </a:r>
            <a:r>
              <a:rPr lang="en-US" altLang="en-US" sz="9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3679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D67EC8-5067-9CE2-5084-C903E2CB28E5}"/>
              </a:ext>
            </a:extLst>
          </p:cNvPr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DCBC74-EA23-0E89-E437-1F98323D6429}"/>
              </a:ext>
            </a:extLst>
          </p:cNvPr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F95DF4-E2E6-2824-F6E4-7393144C7D9D}"/>
              </a:ext>
            </a:extLst>
          </p:cNvPr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D965C7-616E-4DB7-4541-30EE2E9018B4}"/>
              </a:ext>
            </a:extLst>
          </p:cNvPr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 descr="BITS_university_logo_whitevert.png">
            <a:extLst>
              <a:ext uri="{FF2B5EF4-FFF2-40B4-BE49-F238E27FC236}">
                <a16:creationId xmlns:a16="http://schemas.microsoft.com/office/drawing/2014/main" id="{47761BCF-6849-FC0E-B2CB-53DBA06FDF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08D2B1-E5AD-C954-0468-0726B4572B25}"/>
              </a:ext>
            </a:extLst>
          </p:cNvPr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A52F5-7151-818A-EE14-1D822A4F4B3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531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\\Server\D\jyoti\FI023_BITS_v1\styleguide img\IMG_5627_b.jpg">
            <a:extLst>
              <a:ext uri="{FF2B5EF4-FFF2-40B4-BE49-F238E27FC236}">
                <a16:creationId xmlns:a16="http://schemas.microsoft.com/office/drawing/2014/main" id="{2A601D67-5EB5-DDB2-E2B2-B6751F43F3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0ABC4C-2327-72F2-6EC2-4C74D6051AC7}"/>
              </a:ext>
            </a:extLst>
          </p:cNvPr>
          <p:cNvSpPr/>
          <p:nvPr userDrawn="1"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 descr="Picture 7.png">
            <a:extLst>
              <a:ext uri="{FF2B5EF4-FFF2-40B4-BE49-F238E27FC236}">
                <a16:creationId xmlns:a16="http://schemas.microsoft.com/office/drawing/2014/main" id="{031229AB-DB8D-C814-DECA-5F7F3FAC43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FCC3F2-D675-449E-EBD3-C288306A2ED3}"/>
              </a:ext>
            </a:extLst>
          </p:cNvPr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BCF1E4-B3DC-AF41-3FBE-5F7F4839ECE1}"/>
              </a:ext>
            </a:extLst>
          </p:cNvPr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4ADDBE-87C1-C031-F748-A0B25DADEFCA}"/>
              </a:ext>
            </a:extLst>
          </p:cNvPr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72CE27-D122-F747-8E01-410C238859BB}"/>
              </a:ext>
            </a:extLst>
          </p:cNvPr>
          <p:cNvSpPr txBox="1"/>
          <p:nvPr userDrawn="1"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DBDD47-D681-F9DF-2AAA-8E7B453840B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75294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0E30BE-939A-7493-2A93-6102AA962AF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19ECEEE6-3DE4-D046-0301-E561D1D3215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C6B36F3-2A6C-9372-8CE6-33C1B285FEF0}"/>
                </a:ext>
              </a:extLst>
            </p:cNvPr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BE7E910-6194-C005-62B6-151F844B824C}"/>
                </a:ext>
              </a:extLst>
            </p:cNvPr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6E1F15A-AD61-C8C1-E89F-365FB7074D0C}"/>
                </a:ext>
              </a:extLst>
            </p:cNvPr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8" name="Picture 11" descr="Picture 7.png">
            <a:extLst>
              <a:ext uri="{FF2B5EF4-FFF2-40B4-BE49-F238E27FC236}">
                <a16:creationId xmlns:a16="http://schemas.microsoft.com/office/drawing/2014/main" id="{CD30F358-B05C-7F09-A840-DC012ADAC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8">
            <a:extLst>
              <a:ext uri="{FF2B5EF4-FFF2-40B4-BE49-F238E27FC236}">
                <a16:creationId xmlns:a16="http://schemas.microsoft.com/office/drawing/2014/main" id="{3BA187CA-8CB8-EE84-95B8-1ABC399CA80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FA394B-8FE3-BF4B-29FB-90987F6FC6E0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B84824-DB4C-2BC2-E5B6-61884044D417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6F0B08-7B0A-3C98-197C-4184E820EA1E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>
            <a:extLst>
              <a:ext uri="{FF2B5EF4-FFF2-40B4-BE49-F238E27FC236}">
                <a16:creationId xmlns:a16="http://schemas.microsoft.com/office/drawing/2014/main" id="{A1DA3882-DB62-7C23-1C33-165FDA8A123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8D9900-BCE5-DF46-4A03-4E68AAD38B77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516FA59-7525-C96D-9480-39817E719365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A1E4ED-D789-1AE8-AD1F-FCC0C161999F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9209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icture 7.png">
            <a:extLst>
              <a:ext uri="{FF2B5EF4-FFF2-40B4-BE49-F238E27FC236}">
                <a16:creationId xmlns:a16="http://schemas.microsoft.com/office/drawing/2014/main" id="{CCEDE46A-48FF-EC50-29C1-EC9EC0A0CA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9">
            <a:extLst>
              <a:ext uri="{FF2B5EF4-FFF2-40B4-BE49-F238E27FC236}">
                <a16:creationId xmlns:a16="http://schemas.microsoft.com/office/drawing/2014/main" id="{52F37F23-E6FD-178A-9EEC-B738B76B4A4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DD1E3C-8B98-E80E-BCEB-3B10EAE6E23C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4614F2-DF84-14D3-49F2-E7AC5707AE31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684BC8-5976-9FD4-8745-1B668FD477D7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id="{995B9697-26CD-E600-9431-1082B515D59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EDEF8D-3A56-9382-6254-97E31B00775F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D8302-66B0-F87F-706E-B0FF77DAA4A4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40890F-4CA2-89F2-42EE-3D577680709D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47262A5-2ACC-41A0-6C34-5A336EEB40A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4690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>
            <a:extLst>
              <a:ext uri="{FF2B5EF4-FFF2-40B4-BE49-F238E27FC236}">
                <a16:creationId xmlns:a16="http://schemas.microsoft.com/office/drawing/2014/main" id="{72FF78B3-4F9C-1616-12E3-57BF9FE335F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FD1FC8-FDEF-B0DB-A9CD-5DAF6F7F18CF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84B3BA-0A8B-DB51-5417-6917D7B7E63B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229E8BC-FB57-5AA1-58C1-62F8A71E8255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1" name="Group 15">
            <a:extLst>
              <a:ext uri="{FF2B5EF4-FFF2-40B4-BE49-F238E27FC236}">
                <a16:creationId xmlns:a16="http://schemas.microsoft.com/office/drawing/2014/main" id="{2409DCCF-E000-AFA7-19B9-4A5F00ACB66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A5F622F-A4BE-B385-2076-20783009FB9D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F5D3B3-4872-C966-0A9E-137CB452A990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8E8E573-13F7-187C-1B79-E68E8953B691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5" name="Picture 14" descr="Picture 7.png">
            <a:extLst>
              <a:ext uri="{FF2B5EF4-FFF2-40B4-BE49-F238E27FC236}">
                <a16:creationId xmlns:a16="http://schemas.microsoft.com/office/drawing/2014/main" id="{762C1400-B9C4-10F0-EBE2-1B0088887C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8C413C-A4C7-1C30-47B9-4D363F364C1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8440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60402454-AC60-7423-B71C-EF911E94A6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8E93FEF-356E-BE17-485B-15B658197E60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4168A2F-F1EF-7837-9B80-857B2007756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004CB3-7379-6C6A-DC1D-34185D21926C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20E61FBC-819E-0A49-AD9B-8A2F58CE579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4A7229E-2E34-7D8E-CACF-BC708C962BCE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64E003E-601C-9702-2F4D-784AB2D0D2F2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E311209-A8A8-5598-FFA5-6B5DCFD689CE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1" name="Picture 14" descr="Picture 7.png">
            <a:extLst>
              <a:ext uri="{FF2B5EF4-FFF2-40B4-BE49-F238E27FC236}">
                <a16:creationId xmlns:a16="http://schemas.microsoft.com/office/drawing/2014/main" id="{C43B6798-45B9-0F95-81FC-075C82FB4A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590944-8D87-6297-7D2D-A8CF1569B1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0193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F7CB6EE0-F1C3-B923-996A-8317F8A1B7F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C0CBF9-1152-F739-5E41-822C7164817E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0215DC-30B1-08E3-1D44-3DA05E0BFF52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1926A8A-A737-E24F-8F8D-581675F1B338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13">
            <a:extLst>
              <a:ext uri="{FF2B5EF4-FFF2-40B4-BE49-F238E27FC236}">
                <a16:creationId xmlns:a16="http://schemas.microsoft.com/office/drawing/2014/main" id="{1BD9743E-8AB3-D0C0-47E3-83940EC36DE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826E861-DAC7-C229-AD97-B25D665DEF6E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BBF8897-7E21-5C5D-7551-87AE9A4B7D3D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0F44E5-25EB-F5A3-4A73-9C86A46E551C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3" name="Picture 14" descr="Picture 7.png">
            <a:extLst>
              <a:ext uri="{FF2B5EF4-FFF2-40B4-BE49-F238E27FC236}">
                <a16:creationId xmlns:a16="http://schemas.microsoft.com/office/drawing/2014/main" id="{219006EC-44D1-E5B1-9C2E-3C0894768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85AC6A-4599-1085-C245-5A7E2F23616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640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7C79ED3D-7FD0-646D-FB4A-4DB7DB5A818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F02764-642F-1DDE-2894-F3F486E67E62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9A5149-F43E-CC98-CC1D-954B285BF7C3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5B890C-89A1-1F0B-4F51-408759EB8BDF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93A8709C-3AFD-0405-DE8B-362F8DAEC34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AE2EDB-D23D-B1D7-05CE-513B95EB913E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E1BF65-36F9-5719-FAB9-6CF3EE316BC7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0AC8CB-95E9-BE79-4C23-4BF40CE8D993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4" name="Picture 14" descr="Picture 7.png">
            <a:extLst>
              <a:ext uri="{FF2B5EF4-FFF2-40B4-BE49-F238E27FC236}">
                <a16:creationId xmlns:a16="http://schemas.microsoft.com/office/drawing/2014/main" id="{28FC9095-D12E-5FB8-5435-9FD8FE4F60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C318E7-D92E-393E-A006-B38529B53C3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034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3AD993-50DF-DA37-7589-172CD41C3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AD646CC-DB6B-235D-1B49-3BDC31FA262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FDC8B-F889-918F-FEC6-2FB5F0428A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20B8550-D1FC-4469-BACD-8538227E1A37}" type="datetimeFigureOut">
              <a:rPr lang="en-US"/>
              <a:pPr>
                <a:defRPr/>
              </a:pPr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360EC-EE20-8865-B0F7-F46B50A983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7F3B6-0F1E-7E3E-84CC-71F4C346C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43FEF7D6-8887-4B95-8DB6-6F924648367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70" r:id="rId1"/>
    <p:sldLayoutId id="2147484971" r:id="rId2"/>
    <p:sldLayoutId id="2147484972" r:id="rId3"/>
    <p:sldLayoutId id="2147484973" r:id="rId4"/>
    <p:sldLayoutId id="2147484974" r:id="rId5"/>
    <p:sldLayoutId id="2147484975" r:id="rId6"/>
    <p:sldLayoutId id="2147484976" r:id="rId7"/>
    <p:sldLayoutId id="2147484977" r:id="rId8"/>
    <p:sldLayoutId id="2147484978" r:id="rId9"/>
    <p:sldLayoutId id="2147484979" r:id="rId10"/>
    <p:sldLayoutId id="214748498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customXml" Target="../ink/ink2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5">
            <a:extLst>
              <a:ext uri="{FF2B5EF4-FFF2-40B4-BE49-F238E27FC236}">
                <a16:creationId xmlns:a16="http://schemas.microsoft.com/office/drawing/2014/main" id="{AF01EBE3-1328-9A74-FFF8-6743A10F40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en-US"/>
              <a:t> M K Hamirwasia</a:t>
            </a:r>
          </a:p>
          <a:p>
            <a:pPr>
              <a:spcBef>
                <a:spcPct val="0"/>
              </a:spcBef>
            </a:pPr>
            <a:r>
              <a:rPr lang="en-IN" altLang="en-US"/>
              <a:t>WILPD</a:t>
            </a:r>
          </a:p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9997B8-0BAD-99FB-2F21-D4FEA5B8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3429000"/>
            <a:ext cx="533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                                                    </a:t>
            </a:r>
            <a:br>
              <a:rPr lang="en-US" dirty="0"/>
            </a:br>
            <a:r>
              <a:rPr lang="en-US" dirty="0"/>
              <a:t>                             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1. Review </a:t>
            </a:r>
            <a:br>
              <a:rPr lang="en-US" dirty="0"/>
            </a:br>
            <a:r>
              <a:rPr lang="en-US" dirty="0"/>
              <a:t>2. Scheduling Res &amp; Costs, Ch. 8, T1</a:t>
            </a:r>
            <a:br>
              <a:rPr lang="en-US" dirty="0"/>
            </a:br>
            <a:br>
              <a:rPr lang="en-US" sz="3600" dirty="0">
                <a:latin typeface="Arial" charset="0"/>
                <a:cs typeface="Arial" charset="0"/>
              </a:rPr>
            </a:br>
            <a:br>
              <a:rPr lang="en-US" sz="3600" dirty="0"/>
            </a:br>
            <a:br>
              <a:rPr lang="en-US" sz="2800" dirty="0"/>
            </a:br>
            <a:br>
              <a:rPr lang="en-US" dirty="0"/>
            </a:b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1">
            <a:extLst>
              <a:ext uri="{FF2B5EF4-FFF2-40B4-BE49-F238E27FC236}">
                <a16:creationId xmlns:a16="http://schemas.microsoft.com/office/drawing/2014/main" id="{83F2ADE2-5887-1358-E0D0-D6BEA2C7D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algn="just" fontAlgn="base">
              <a:spcBef>
                <a:spcPct val="4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/>
              <a:t>Resource Smoothing (or Leveling)</a:t>
            </a:r>
          </a:p>
          <a:p>
            <a:pPr lvl="1" algn="just" fontAlgn="base">
              <a:spcBef>
                <a:spcPct val="40000"/>
              </a:spcBef>
              <a:spcAft>
                <a:spcPct val="0"/>
              </a:spcAft>
            </a:pPr>
            <a:r>
              <a:rPr lang="en-US" altLang="en-US" sz="2400"/>
              <a:t>Involves attempting to even out varying demands on resources by using slack (delaying noncritical activities) to manage resource utilization when resources are adequate over the life of the project.</a:t>
            </a:r>
          </a:p>
          <a:p>
            <a:pPr lvl="1" algn="just" fontAlgn="base">
              <a:spcBef>
                <a:spcPct val="4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 sz="2400"/>
          </a:p>
          <a:p>
            <a:pPr algn="just" fontAlgn="base">
              <a:spcBef>
                <a:spcPct val="4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/>
              <a:t>Resource-Constrained Scheduling</a:t>
            </a:r>
          </a:p>
          <a:p>
            <a:pPr lvl="1" algn="just" fontAlgn="base">
              <a:spcBef>
                <a:spcPct val="40000"/>
              </a:spcBef>
              <a:spcAft>
                <a:spcPct val="0"/>
              </a:spcAft>
            </a:pPr>
            <a:r>
              <a:rPr lang="en-US" altLang="en-US" sz="2400"/>
              <a:t>The duration of a project may be increased by delaying the late start of some of its activities if resources are not adequate to meet peak demands.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F665E-A72F-B175-2BE5-183824480E2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The Resource Problem (cont’d)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88B5968-73CF-0A3C-6CBA-229EBC486F80}"/>
                  </a:ext>
                </a:extLst>
              </p14:cNvPr>
              <p14:cNvContentPartPr/>
              <p14:nvPr/>
            </p14:nvContentPartPr>
            <p14:xfrm>
              <a:off x="354240" y="1692000"/>
              <a:ext cx="8407440" cy="2983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88B5968-73CF-0A3C-6CBA-229EBC486F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880" y="1682640"/>
                <a:ext cx="8426160" cy="3002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ontent Placeholder 1">
            <a:extLst>
              <a:ext uri="{FF2B5EF4-FFF2-40B4-BE49-F238E27FC236}">
                <a16:creationId xmlns:a16="http://schemas.microsoft.com/office/drawing/2014/main" id="{339E538D-FEF7-CD4C-34FE-109B162DE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/>
              <a:t>Technical or Logic Constraints</a:t>
            </a:r>
          </a:p>
          <a:p>
            <a:pPr lvl="1" algn="just" fontAlgn="base">
              <a:spcAft>
                <a:spcPct val="0"/>
              </a:spcAft>
            </a:pPr>
            <a:r>
              <a:rPr lang="en-US" altLang="en-US" sz="2000"/>
              <a:t>Constraints related to the networked sequence in which project activities must occur.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/>
              <a:t>Physical Constraints</a:t>
            </a:r>
          </a:p>
          <a:p>
            <a:pPr lvl="1" algn="just" fontAlgn="base">
              <a:spcAft>
                <a:spcPct val="0"/>
              </a:spcAft>
            </a:pPr>
            <a:r>
              <a:rPr lang="en-US" altLang="en-US" sz="2000"/>
              <a:t>Activities that cannot occur in parallel or are affected by contractual or environmental conditions.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/>
              <a:t>Resource Constraints</a:t>
            </a:r>
          </a:p>
          <a:p>
            <a:pPr lvl="1" algn="just" fontAlgn="base">
              <a:spcAft>
                <a:spcPct val="0"/>
              </a:spcAft>
            </a:pPr>
            <a:r>
              <a:rPr lang="en-US" altLang="en-US" sz="2000"/>
              <a:t>The absence, shortage, or unique interrelationship and interaction characteristics of resources that require a particular sequencing of project activities</a:t>
            </a:r>
          </a:p>
          <a:p>
            <a:pPr lvl="1" algn="just" fontAlgn="base">
              <a:spcAft>
                <a:spcPct val="0"/>
              </a:spcAft>
              <a:buFont typeface="Arial" pitchFamily="34" charset="0"/>
              <a:buNone/>
            </a:pPr>
            <a:endParaRPr lang="en-US" altLang="en-US" sz="2000"/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/>
              <a:t>Kinds of Resource Constraints</a:t>
            </a:r>
          </a:p>
          <a:p>
            <a:pPr lvl="1" algn="just" fontAlgn="base">
              <a:spcAft>
                <a:spcPct val="0"/>
              </a:spcAft>
            </a:pPr>
            <a:r>
              <a:rPr lang="en-US" altLang="en-US" sz="2000"/>
              <a:t>People, material, equipment</a:t>
            </a:r>
          </a:p>
          <a:p>
            <a:pPr algn="just" fontAlgn="base">
              <a:spcAft>
                <a:spcPct val="0"/>
              </a:spcAft>
            </a:pPr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02D57-F16E-77BD-3DA3-05BE15B3BF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Types of Project Constraints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A5BF0A9-17BA-C1CA-8C79-0C77D462E5D5}"/>
                  </a:ext>
                </a:extLst>
              </p14:cNvPr>
              <p14:cNvContentPartPr/>
              <p14:nvPr/>
            </p14:nvContentPartPr>
            <p14:xfrm>
              <a:off x="214920" y="2179080"/>
              <a:ext cx="3582000" cy="3880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A5BF0A9-17BA-C1CA-8C79-0C77D462E5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560" y="2169720"/>
                <a:ext cx="3600720" cy="3899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9594E-CFBE-E59C-B7C5-9959AB857F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Constraint Examples</a:t>
            </a:r>
          </a:p>
        </p:txBody>
      </p:sp>
      <p:pic>
        <p:nvPicPr>
          <p:cNvPr id="4" name="Picture 5" descr="0802">
            <a:extLst>
              <a:ext uri="{FF2B5EF4-FFF2-40B4-BE49-F238E27FC236}">
                <a16:creationId xmlns:a16="http://schemas.microsoft.com/office/drawing/2014/main" id="{C1220FBE-5FB1-6B20-4552-3977216D59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3638" y="1493838"/>
            <a:ext cx="6511925" cy="4525962"/>
          </a:xfr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FB3AA5F-21A8-6332-80B5-9581DD4A0FB7}"/>
                  </a:ext>
                </a:extLst>
              </p14:cNvPr>
              <p14:cNvContentPartPr/>
              <p14:nvPr/>
            </p14:nvContentPartPr>
            <p14:xfrm>
              <a:off x="102240" y="1562040"/>
              <a:ext cx="7498440" cy="4467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FB3AA5F-21A8-6332-80B5-9581DD4A0F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880" y="1552680"/>
                <a:ext cx="7517160" cy="4486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Content Placeholder 1">
            <a:extLst>
              <a:ext uri="{FF2B5EF4-FFF2-40B4-BE49-F238E27FC236}">
                <a16:creationId xmlns:a16="http://schemas.microsoft.com/office/drawing/2014/main" id="{04FC8AE0-77AE-924F-C4F9-93151BBDA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800"/>
              <a:t>Classification of Problem</a:t>
            </a:r>
          </a:p>
          <a:p>
            <a:pPr lvl="1" algn="just" fontAlgn="base">
              <a:spcAft>
                <a:spcPct val="0"/>
              </a:spcAft>
            </a:pPr>
            <a:r>
              <a:rPr lang="en-US" altLang="en-US" sz="2800"/>
              <a:t>Using a priority matrix will help determine if the project is time or resource constrained.</a:t>
            </a:r>
          </a:p>
          <a:p>
            <a:pPr lvl="1" algn="just" fontAlgn="base">
              <a:spcAft>
                <a:spcPct val="0"/>
              </a:spcAft>
              <a:buFont typeface="Arial" pitchFamily="34" charset="0"/>
              <a:buNone/>
            </a:pPr>
            <a:endParaRPr lang="en-US" altLang="en-US" sz="2800"/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800" b="1"/>
              <a:t>Time-Constrained Project</a:t>
            </a:r>
          </a:p>
          <a:p>
            <a:pPr algn="just" fontAlgn="base">
              <a:spcAft>
                <a:spcPct val="0"/>
              </a:spcAft>
            </a:pPr>
            <a:endParaRPr lang="en-US" altLang="en-US" sz="2800"/>
          </a:p>
          <a:p>
            <a:pPr lvl="1" algn="just" fontAlgn="base">
              <a:spcAft>
                <a:spcPct val="0"/>
              </a:spcAft>
            </a:pPr>
            <a:r>
              <a:rPr lang="en-US" altLang="en-US" sz="2800"/>
              <a:t>Must be completed by an imposed date.</a:t>
            </a:r>
          </a:p>
          <a:p>
            <a:pPr lvl="2" algn="just" eaLnBrk="1" hangingPunct="1"/>
            <a:r>
              <a:rPr lang="en-US" altLang="en-US" sz="2800"/>
              <a:t>Time is fixed, resources are flexible: additional resources are required to ensure the project meets the schedule.</a:t>
            </a:r>
          </a:p>
          <a:p>
            <a:pPr algn="just" fontAlgn="base">
              <a:spcAft>
                <a:spcPct val="0"/>
              </a:spcAft>
            </a:pPr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F21BA-CB00-C6A4-54C6-96CA0AFD38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Classification of a Scheduling Problem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DA1004C-1EF0-CE1D-AD4B-21C992E20038}"/>
                  </a:ext>
                </a:extLst>
              </p14:cNvPr>
              <p14:cNvContentPartPr/>
              <p14:nvPr/>
            </p14:nvContentPartPr>
            <p14:xfrm>
              <a:off x="5110560" y="3589920"/>
              <a:ext cx="2381040" cy="1899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DA1004C-1EF0-CE1D-AD4B-21C992E200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1200" y="3580560"/>
                <a:ext cx="2399760" cy="1918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Content Placeholder 1">
            <a:extLst>
              <a:ext uri="{FF2B5EF4-FFF2-40B4-BE49-F238E27FC236}">
                <a16:creationId xmlns:a16="http://schemas.microsoft.com/office/drawing/2014/main" id="{78AEEF0F-2568-98ED-289D-C8EE21FA6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800" b="1"/>
              <a:t>Resource-Constrained Project</a:t>
            </a:r>
          </a:p>
          <a:p>
            <a:pPr algn="just" fontAlgn="base">
              <a:spcAft>
                <a:spcPct val="0"/>
              </a:spcAft>
            </a:pPr>
            <a:endParaRPr lang="en-US" altLang="en-US" sz="2800"/>
          </a:p>
          <a:p>
            <a:pPr lvl="1" algn="just" fontAlgn="base">
              <a:spcAft>
                <a:spcPct val="0"/>
              </a:spcAft>
            </a:pPr>
            <a:r>
              <a:rPr lang="en-US" altLang="en-US" sz="2800"/>
              <a:t>Is one in which the level of resources available cannot be exceeded.</a:t>
            </a:r>
          </a:p>
          <a:p>
            <a:pPr lvl="1" algn="just" fontAlgn="base">
              <a:spcAft>
                <a:spcPct val="0"/>
              </a:spcAft>
              <a:buFont typeface="Arial" pitchFamily="34" charset="0"/>
              <a:buNone/>
            </a:pPr>
            <a:endParaRPr lang="en-US" altLang="en-US" sz="2800"/>
          </a:p>
          <a:p>
            <a:pPr lvl="2" algn="just" eaLnBrk="1" hangingPunct="1"/>
            <a:r>
              <a:rPr lang="en-US" altLang="en-US" sz="2800"/>
              <a:t>Resources are fixed, time is flexible: inadequate resources will delay the project.</a:t>
            </a:r>
          </a:p>
          <a:p>
            <a:pPr algn="just" fontAlgn="base">
              <a:spcAft>
                <a:spcPct val="0"/>
              </a:spcAft>
            </a:pPr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C5915-1177-5C01-953D-C5878D2CC4F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Classification of a Scheduling Problem</a:t>
            </a:r>
          </a:p>
          <a:p>
            <a:pPr>
              <a:buFont typeface="Arial" charset="0"/>
              <a:buNone/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Content Placeholder 1">
            <a:extLst>
              <a:ext uri="{FF2B5EF4-FFF2-40B4-BE49-F238E27FC236}">
                <a16:creationId xmlns:a16="http://schemas.microsoft.com/office/drawing/2014/main" id="{E4000FFA-87BB-FCD4-1D3D-A610EF658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algn="just" fontAlgn="base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/>
              <a:t>Limiting Assumptions</a:t>
            </a:r>
          </a:p>
          <a:p>
            <a:pPr lvl="1" algn="just" fontAlgn="base">
              <a:spcBef>
                <a:spcPct val="30000"/>
              </a:spcBef>
              <a:spcAft>
                <a:spcPct val="0"/>
              </a:spcAft>
            </a:pPr>
            <a:r>
              <a:rPr lang="en-US" altLang="en-US" sz="2400"/>
              <a:t>Splitting activities is not allowed—once an activity is start, it is carried to completion.</a:t>
            </a:r>
          </a:p>
          <a:p>
            <a:pPr lvl="1" algn="just" fontAlgn="base">
              <a:spcBef>
                <a:spcPct val="30000"/>
              </a:spcBef>
              <a:spcAft>
                <a:spcPct val="0"/>
              </a:spcAft>
            </a:pPr>
            <a:r>
              <a:rPr lang="en-US" altLang="en-US" sz="2400"/>
              <a:t>Level of resources used for an activity cannot be changed.</a:t>
            </a:r>
          </a:p>
          <a:p>
            <a:pPr lvl="1" algn="just" fontAlgn="base">
              <a:spcBef>
                <a:spcPct val="3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 sz="2400"/>
          </a:p>
          <a:p>
            <a:pPr algn="just" fontAlgn="base">
              <a:spcBef>
                <a:spcPct val="3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/>
              <a:t>Risk Assumptions</a:t>
            </a:r>
          </a:p>
          <a:p>
            <a:pPr lvl="1" algn="just" fontAlgn="base">
              <a:spcBef>
                <a:spcPct val="30000"/>
              </a:spcBef>
              <a:spcAft>
                <a:spcPct val="0"/>
              </a:spcAft>
            </a:pPr>
            <a:r>
              <a:rPr lang="en-US" altLang="en-US" sz="2400"/>
              <a:t>Activities with the most slack pose the least risk.</a:t>
            </a:r>
          </a:p>
          <a:p>
            <a:pPr lvl="1" algn="just" fontAlgn="base">
              <a:spcBef>
                <a:spcPct val="30000"/>
              </a:spcBef>
              <a:spcAft>
                <a:spcPct val="0"/>
              </a:spcAft>
            </a:pPr>
            <a:r>
              <a:rPr lang="en-US" altLang="en-US" sz="2400"/>
              <a:t>Reduction of flexibility does not increase risk.</a:t>
            </a:r>
          </a:p>
          <a:p>
            <a:pPr lvl="1" algn="just" fontAlgn="base">
              <a:spcBef>
                <a:spcPct val="30000"/>
              </a:spcBef>
              <a:spcAft>
                <a:spcPct val="0"/>
              </a:spcAft>
            </a:pPr>
            <a:r>
              <a:rPr lang="en-US" altLang="en-US" sz="2400"/>
              <a:t>The nature of an activity (easy, complex) doesn’t increase risk.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11BC9-E642-8308-6092-BCC7BF5FA4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Resource Allocation Methods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30D5A66-7EE2-BC4C-3D9D-8362130017DA}"/>
                  </a:ext>
                </a:extLst>
              </p14:cNvPr>
              <p14:cNvContentPartPr/>
              <p14:nvPr/>
            </p14:nvContentPartPr>
            <p14:xfrm>
              <a:off x="1116360" y="1386720"/>
              <a:ext cx="5563800" cy="4205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30D5A66-7EE2-BC4C-3D9D-8362130017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7000" y="1377360"/>
                <a:ext cx="5582520" cy="4224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Content Placeholder 1">
            <a:extLst>
              <a:ext uri="{FF2B5EF4-FFF2-40B4-BE49-F238E27FC236}">
                <a16:creationId xmlns:a16="http://schemas.microsoft.com/office/drawing/2014/main" id="{6756697B-4AA0-33FB-0B21-F54C106A7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algn="just" fontAlgn="base"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b="1"/>
              <a:t>Time-Constrained Projects</a:t>
            </a:r>
          </a:p>
          <a:p>
            <a:pPr lvl="1" algn="just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/>
              <a:t>Must be completed by an imposed date. </a:t>
            </a:r>
          </a:p>
          <a:p>
            <a:pPr lvl="1" algn="just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/>
              <a:t>Require use of leveling techniques that focus on balancing or smoothing resource demands.</a:t>
            </a:r>
          </a:p>
          <a:p>
            <a:pPr lvl="1" algn="just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/>
              <a:t>Use positive slack (delaying noncritical activities) to manage resource utilization over the duration of the project.</a:t>
            </a:r>
          </a:p>
          <a:p>
            <a:pPr lvl="2" algn="just" eaLnBrk="1" hangingPunct="1">
              <a:spcBef>
                <a:spcPct val="50000"/>
              </a:spcBef>
            </a:pPr>
            <a:r>
              <a:rPr lang="en-US" altLang="en-US"/>
              <a:t>Peak resource demands are reduced.</a:t>
            </a:r>
          </a:p>
          <a:p>
            <a:pPr lvl="2" algn="just" eaLnBrk="1" hangingPunct="1">
              <a:spcBef>
                <a:spcPct val="50000"/>
              </a:spcBef>
            </a:pPr>
            <a:r>
              <a:rPr lang="en-US" altLang="en-US"/>
              <a:t>Resources over the life of the project are reduced.</a:t>
            </a:r>
          </a:p>
          <a:p>
            <a:pPr lvl="2" algn="just" eaLnBrk="1" hangingPunct="1">
              <a:spcBef>
                <a:spcPct val="50000"/>
              </a:spcBef>
            </a:pPr>
            <a:r>
              <a:rPr lang="en-US" altLang="en-US"/>
              <a:t>Fluctuation in resource demand is minimized.</a:t>
            </a:r>
          </a:p>
          <a:p>
            <a:pPr algn="just" fontAlgn="base">
              <a:spcAft>
                <a:spcPct val="0"/>
              </a:spcAft>
            </a:pPr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A402A-5B67-61C9-E116-BF64EB40FE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Resource Allocation Methods (cont’d)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E9B77FE-CF38-E40F-B272-0C07B6007626}"/>
                  </a:ext>
                </a:extLst>
              </p14:cNvPr>
              <p14:cNvContentPartPr/>
              <p14:nvPr/>
            </p14:nvContentPartPr>
            <p14:xfrm>
              <a:off x="4766760" y="1542960"/>
              <a:ext cx="378000" cy="169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E9B77FE-CF38-E40F-B272-0C07B60076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7400" y="1533600"/>
                <a:ext cx="396720" cy="188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DCDBA-85FF-3CC8-5DA9-FC6CCF0A1B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Botanical Garden</a:t>
            </a:r>
          </a:p>
        </p:txBody>
      </p:sp>
      <p:pic>
        <p:nvPicPr>
          <p:cNvPr id="4" name="Picture 6" descr="0803a">
            <a:extLst>
              <a:ext uri="{FF2B5EF4-FFF2-40B4-BE49-F238E27FC236}">
                <a16:creationId xmlns:a16="http://schemas.microsoft.com/office/drawing/2014/main" id="{7134F693-D90E-04AA-1513-4302B28622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2246313"/>
            <a:ext cx="8229600" cy="3021012"/>
          </a:xfr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576870E-8E19-A7DE-08A7-6A060ECE3570}"/>
                  </a:ext>
                </a:extLst>
              </p14:cNvPr>
              <p14:cNvContentPartPr/>
              <p14:nvPr/>
            </p14:nvContentPartPr>
            <p14:xfrm>
              <a:off x="-1180440" y="754200"/>
              <a:ext cx="9130320" cy="5758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576870E-8E19-A7DE-08A7-6A060ECE35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89800" y="744840"/>
                <a:ext cx="9149040" cy="5777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A60AD-EFFB-5644-A0E5-16BA5A38F60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Botanical Garden</a:t>
            </a:r>
          </a:p>
        </p:txBody>
      </p:sp>
      <p:pic>
        <p:nvPicPr>
          <p:cNvPr id="4" name="Picture 7" descr="0803b">
            <a:extLst>
              <a:ext uri="{FF2B5EF4-FFF2-40B4-BE49-F238E27FC236}">
                <a16:creationId xmlns:a16="http://schemas.microsoft.com/office/drawing/2014/main" id="{20D1D9D6-A158-7A2B-C658-048B08E625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2435225"/>
            <a:ext cx="8229600" cy="2643188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CE3A5-CF36-0BDE-1B9A-E439583DF8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Botanical Garden</a:t>
            </a:r>
          </a:p>
        </p:txBody>
      </p:sp>
      <p:pic>
        <p:nvPicPr>
          <p:cNvPr id="4" name="Picture 8" descr="0803c">
            <a:extLst>
              <a:ext uri="{FF2B5EF4-FFF2-40B4-BE49-F238E27FC236}">
                <a16:creationId xmlns:a16="http://schemas.microsoft.com/office/drawing/2014/main" id="{13F552C7-4C0E-3309-BA59-72D3E8D1DD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2452688"/>
            <a:ext cx="8229600" cy="260826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909F2CE-51C0-A539-F49E-1E46F201437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IN" sz="2400" dirty="0">
                <a:latin typeface="Arial" charset="0"/>
                <a:cs typeface="Arial" charset="0"/>
              </a:rPr>
              <a:t>AE ZG523/DE ZG523/ES ZG523/MM ZG523/POM ZG523-Merged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IN" dirty="0">
                <a:latin typeface="Arial" charset="0"/>
                <a:cs typeface="Arial" charset="0"/>
              </a:rPr>
              <a:t>Project Management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Lecture No. 10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endParaRPr lang="en-US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Content Placeholder 1">
            <a:extLst>
              <a:ext uri="{FF2B5EF4-FFF2-40B4-BE49-F238E27FC236}">
                <a16:creationId xmlns:a16="http://schemas.microsoft.com/office/drawing/2014/main" id="{BA18169B-6392-BF4C-45EF-9FB6D6352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algn="just" fontAlgn="base">
              <a:spcBef>
                <a:spcPct val="4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/>
              <a:t>Resource Demand Leveling Techniques for Time-Constrained Projects</a:t>
            </a:r>
          </a:p>
          <a:p>
            <a:pPr lvl="1" algn="just" fontAlgn="base">
              <a:spcBef>
                <a:spcPct val="40000"/>
              </a:spcBef>
              <a:spcAft>
                <a:spcPct val="0"/>
              </a:spcAft>
            </a:pPr>
            <a:r>
              <a:rPr lang="en-US" altLang="en-US" sz="2800"/>
              <a:t>Advantages</a:t>
            </a:r>
          </a:p>
          <a:p>
            <a:pPr marL="914400" lvl="2" indent="-280988" algn="just" eaLnBrk="1" hangingPunct="1">
              <a:spcBef>
                <a:spcPct val="40000"/>
              </a:spcBef>
            </a:pPr>
            <a:r>
              <a:rPr lang="en-US" altLang="en-US"/>
              <a:t>Peak resource demands are reduced.</a:t>
            </a:r>
          </a:p>
          <a:p>
            <a:pPr marL="914400" lvl="2" indent="-280988" algn="just" eaLnBrk="1" hangingPunct="1">
              <a:spcBef>
                <a:spcPct val="40000"/>
              </a:spcBef>
            </a:pPr>
            <a:r>
              <a:rPr lang="en-US" altLang="en-US"/>
              <a:t>Resources over the life of the project are reduced.</a:t>
            </a:r>
          </a:p>
          <a:p>
            <a:pPr marL="914400" lvl="2" indent="-280988" algn="just" eaLnBrk="1" hangingPunct="1">
              <a:spcBef>
                <a:spcPct val="40000"/>
              </a:spcBef>
            </a:pPr>
            <a:r>
              <a:rPr lang="en-US" altLang="en-US"/>
              <a:t>Fluctuation in resource demand is minimized.</a:t>
            </a:r>
          </a:p>
          <a:p>
            <a:pPr lvl="1" algn="just" fontAlgn="base">
              <a:spcBef>
                <a:spcPct val="40000"/>
              </a:spcBef>
              <a:spcAft>
                <a:spcPct val="0"/>
              </a:spcAft>
            </a:pPr>
            <a:r>
              <a:rPr lang="en-US" altLang="en-US" sz="2800"/>
              <a:t>Disadvantages</a:t>
            </a:r>
          </a:p>
          <a:p>
            <a:pPr marL="914400" lvl="2" indent="-280988" algn="just" eaLnBrk="1" hangingPunct="1">
              <a:spcBef>
                <a:spcPct val="40000"/>
              </a:spcBef>
            </a:pPr>
            <a:r>
              <a:rPr lang="en-US" altLang="en-US"/>
              <a:t>Loss of flexibility that occurs from reducing slack.</a:t>
            </a:r>
          </a:p>
          <a:p>
            <a:pPr marL="914400" lvl="2" indent="-280988" algn="just" eaLnBrk="1" hangingPunct="1">
              <a:spcBef>
                <a:spcPct val="40000"/>
              </a:spcBef>
            </a:pPr>
            <a:r>
              <a:rPr lang="en-US" altLang="en-US"/>
              <a:t>Increases in the criticality of all activities.</a:t>
            </a:r>
          </a:p>
          <a:p>
            <a:pPr algn="just" fontAlgn="base">
              <a:spcAft>
                <a:spcPct val="0"/>
              </a:spcAft>
            </a:pPr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4ADFC-2746-0DCD-B0DE-98DCDCCAB61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Resource Allocation Methods (cont’d)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76EC30-B805-7DC9-EE83-49D6ABE03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marL="225425" indent="-225425" algn="just">
              <a:spcBef>
                <a:spcPct val="35000"/>
              </a:spcBef>
              <a:buFont typeface="Arial" pitchFamily="34" charset="0"/>
              <a:buChar char="•"/>
              <a:defRPr/>
            </a:pPr>
            <a:r>
              <a:rPr lang="en-US" b="1" dirty="0"/>
              <a:t>Resource-Constrained Projects</a:t>
            </a:r>
          </a:p>
          <a:p>
            <a:pPr marL="623888" lvl="1" indent="-279400" algn="just">
              <a:spcBef>
                <a:spcPct val="35000"/>
              </a:spcBef>
              <a:defRPr/>
            </a:pPr>
            <a:r>
              <a:rPr lang="en-US" sz="2400" dirty="0"/>
              <a:t>Resources are limited in quantity or availability.</a:t>
            </a:r>
          </a:p>
          <a:p>
            <a:pPr marL="623888" lvl="1" indent="-279400" algn="just">
              <a:spcBef>
                <a:spcPct val="35000"/>
              </a:spcBef>
              <a:defRPr/>
            </a:pPr>
            <a:r>
              <a:rPr lang="en-US" sz="2400" dirty="0"/>
              <a:t>Activities are scheduled using heuristics (rules-of-thumb) that focus on:</a:t>
            </a:r>
          </a:p>
          <a:p>
            <a:pPr marL="1258888" lvl="2" indent="-290513" algn="just" eaLnBrk="1" hangingPunct="1">
              <a:spcBef>
                <a:spcPct val="35000"/>
              </a:spcBef>
              <a:buFontTx/>
              <a:buAutoNum type="arabicPeriod"/>
              <a:defRPr/>
            </a:pPr>
            <a:r>
              <a:rPr lang="en-US" dirty="0"/>
              <a:t>Minimum slack</a:t>
            </a:r>
          </a:p>
          <a:p>
            <a:pPr marL="1258888" lvl="2" indent="-290513" algn="just" eaLnBrk="1" hangingPunct="1">
              <a:spcBef>
                <a:spcPct val="35000"/>
              </a:spcBef>
              <a:buFontTx/>
              <a:buAutoNum type="arabicPeriod"/>
              <a:defRPr/>
            </a:pPr>
            <a:r>
              <a:rPr lang="en-US" dirty="0"/>
              <a:t>Smallest (least) duration</a:t>
            </a:r>
          </a:p>
          <a:p>
            <a:pPr marL="1258888" lvl="2" indent="-290513" algn="just" eaLnBrk="1" hangingPunct="1">
              <a:spcBef>
                <a:spcPct val="35000"/>
              </a:spcBef>
              <a:buFontTx/>
              <a:buAutoNum type="arabicPeriod"/>
              <a:defRPr/>
            </a:pPr>
            <a:r>
              <a:rPr lang="en-US" dirty="0"/>
              <a:t>Lowest activity identification number</a:t>
            </a:r>
          </a:p>
          <a:p>
            <a:pPr marL="623888" lvl="1" indent="-279400" algn="just">
              <a:spcBef>
                <a:spcPct val="35000"/>
              </a:spcBef>
              <a:defRPr/>
            </a:pPr>
            <a:r>
              <a:rPr lang="en-US" sz="2400" dirty="0"/>
              <a:t>The parallel method is used to apply heuristics</a:t>
            </a:r>
          </a:p>
          <a:p>
            <a:pPr marL="1258888" lvl="2" indent="-290513" algn="just" eaLnBrk="1" hangingPunct="1">
              <a:spcBef>
                <a:spcPct val="35000"/>
              </a:spcBef>
              <a:buFont typeface="Arial" charset="0"/>
              <a:buChar char="•"/>
              <a:defRPr/>
            </a:pPr>
            <a:r>
              <a:rPr lang="en-US" dirty="0"/>
              <a:t>An iterative process starting at the first time period </a:t>
            </a:r>
            <a:br>
              <a:rPr lang="en-US" dirty="0"/>
            </a:br>
            <a:r>
              <a:rPr lang="en-US" dirty="0"/>
              <a:t>of the project and scheduling period-by-period the start of any activities using the three priority rules.</a:t>
            </a:r>
          </a:p>
          <a:p>
            <a:pPr algn="just">
              <a:defRPr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1ED3B-B8F0-F22E-791E-6B4516BD11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Resource Allocation Methods (cont’d)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3E0FC6-918A-B37D-065F-0A5C71F4100A}"/>
                  </a:ext>
                </a:extLst>
              </p14:cNvPr>
              <p14:cNvContentPartPr/>
              <p14:nvPr/>
            </p14:nvContentPartPr>
            <p14:xfrm>
              <a:off x="645480" y="1863000"/>
              <a:ext cx="6791040" cy="3391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3E0FC6-918A-B37D-065F-0A5C71F410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6120" y="1853640"/>
                <a:ext cx="6809760" cy="3410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9A495-5EBC-4BFB-38DD-A1E0F2F6D57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Project Network</a:t>
            </a:r>
          </a:p>
          <a:p>
            <a:pPr>
              <a:buFont typeface="Arial" charset="0"/>
              <a:buNone/>
              <a:defRPr/>
            </a:pPr>
            <a:endParaRPr lang="en-US" dirty="0"/>
          </a:p>
        </p:txBody>
      </p:sp>
      <p:pic>
        <p:nvPicPr>
          <p:cNvPr id="4" name="Picture 6" descr="0804a">
            <a:extLst>
              <a:ext uri="{FF2B5EF4-FFF2-40B4-BE49-F238E27FC236}">
                <a16:creationId xmlns:a16="http://schemas.microsoft.com/office/drawing/2014/main" id="{4DCA65E7-9821-0427-6C53-39F2F7A795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566863"/>
            <a:ext cx="8229600" cy="4379912"/>
          </a:xfr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FC8E84E-9F97-50AD-F6C8-00FF4132F33A}"/>
                  </a:ext>
                </a:extLst>
              </p14:cNvPr>
              <p14:cNvContentPartPr/>
              <p14:nvPr/>
            </p14:nvContentPartPr>
            <p14:xfrm>
              <a:off x="126720" y="601560"/>
              <a:ext cx="8782560" cy="5900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FC8E84E-9F97-50AD-F6C8-00FF4132F3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360" y="592200"/>
                <a:ext cx="8801280" cy="5919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86CF32-74E3-5326-B016-6F963E4B05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A3AB89E-191D-6E9A-DD49-5A5E7EDEE246}"/>
                  </a:ext>
                </a:extLst>
              </p14:cNvPr>
              <p14:cNvContentPartPr/>
              <p14:nvPr/>
            </p14:nvContentPartPr>
            <p14:xfrm>
              <a:off x="653760" y="980280"/>
              <a:ext cx="8035920" cy="4141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A3AB89E-191D-6E9A-DD49-5A5E7EDEE2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4400" y="970920"/>
                <a:ext cx="8054640" cy="4159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CEB01-D717-B0B4-CEB2-5D5D92D986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Early Start Resource Load Chart</a:t>
            </a:r>
          </a:p>
        </p:txBody>
      </p:sp>
      <p:pic>
        <p:nvPicPr>
          <p:cNvPr id="4" name="Picture 7" descr="0804b">
            <a:extLst>
              <a:ext uri="{FF2B5EF4-FFF2-40B4-BE49-F238E27FC236}">
                <a16:creationId xmlns:a16="http://schemas.microsoft.com/office/drawing/2014/main" id="{C691A7F0-16BD-04BA-D1CE-80E00F179E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957388"/>
            <a:ext cx="8229600" cy="359886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1BA6F-2E43-D5B8-7B46-3DD45F37CF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Resource-Constrained Schedule through Period 2</a:t>
            </a:r>
            <a:r>
              <a:rPr lang="en-US" dirty="0">
                <a:cs typeface="Arial" charset="0"/>
              </a:rPr>
              <a:t>–3</a:t>
            </a:r>
            <a:endParaRPr lang="en-US" dirty="0"/>
          </a:p>
        </p:txBody>
      </p:sp>
      <p:pic>
        <p:nvPicPr>
          <p:cNvPr id="4" name="Picture 7" descr="0804c">
            <a:extLst>
              <a:ext uri="{FF2B5EF4-FFF2-40B4-BE49-F238E27FC236}">
                <a16:creationId xmlns:a16="http://schemas.microsoft.com/office/drawing/2014/main" id="{DB6737EB-557D-D123-D19C-6DDE3D85F7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779588"/>
            <a:ext cx="8229600" cy="395446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922F6-BD50-7F63-065B-AAE93773F65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Resource-Constrained Schedule through Period 5</a:t>
            </a:r>
            <a:r>
              <a:rPr lang="en-US" dirty="0">
                <a:cs typeface="Arial" charset="0"/>
              </a:rPr>
              <a:t>–6</a:t>
            </a:r>
            <a:endParaRPr lang="en-US" dirty="0"/>
          </a:p>
        </p:txBody>
      </p:sp>
      <p:pic>
        <p:nvPicPr>
          <p:cNvPr id="4" name="Picture 6" descr="0805a">
            <a:extLst>
              <a:ext uri="{FF2B5EF4-FFF2-40B4-BE49-F238E27FC236}">
                <a16:creationId xmlns:a16="http://schemas.microsoft.com/office/drawing/2014/main" id="{E6F41999-0F63-4CF6-29FD-8CC36F974A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792288"/>
            <a:ext cx="8229600" cy="392906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6DE7A-B805-87B3-92EF-C3AA1C33ECA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Final Resource-Constrained Schedule </a:t>
            </a:r>
          </a:p>
        </p:txBody>
      </p:sp>
      <p:pic>
        <p:nvPicPr>
          <p:cNvPr id="4" name="Picture 7" descr="0805b">
            <a:extLst>
              <a:ext uri="{FF2B5EF4-FFF2-40B4-BE49-F238E27FC236}">
                <a16:creationId xmlns:a16="http://schemas.microsoft.com/office/drawing/2014/main" id="{845C2C1C-82AD-9FC8-A393-BF6AE974C4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784350"/>
            <a:ext cx="8229600" cy="3944938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E4F2C-848B-240E-357B-50E1903EAE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Resource Scheduled Network</a:t>
            </a:r>
          </a:p>
        </p:txBody>
      </p:sp>
      <p:pic>
        <p:nvPicPr>
          <p:cNvPr id="4" name="Picture 7" descr="0805c">
            <a:extLst>
              <a:ext uri="{FF2B5EF4-FFF2-40B4-BE49-F238E27FC236}">
                <a16:creationId xmlns:a16="http://schemas.microsoft.com/office/drawing/2014/main" id="{8EB0B341-97AA-1667-606D-303154102D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517650"/>
            <a:ext cx="8229600" cy="4478338"/>
          </a:xfr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BBC49A-9E31-FAA6-4CE6-B05F87CAD243}"/>
                  </a:ext>
                </a:extLst>
              </p14:cNvPr>
              <p14:cNvContentPartPr/>
              <p14:nvPr/>
            </p14:nvContentPartPr>
            <p14:xfrm>
              <a:off x="794880" y="779760"/>
              <a:ext cx="7755840" cy="4435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BBC49A-9E31-FAA6-4CE6-B05F87CAD2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5520" y="770400"/>
                <a:ext cx="7774560" cy="445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Content Placeholder 1">
            <a:extLst>
              <a:ext uri="{FF2B5EF4-FFF2-40B4-BE49-F238E27FC236}">
                <a16:creationId xmlns:a16="http://schemas.microsoft.com/office/drawing/2014/main" id="{605A23F1-70F0-B92D-FAF4-3D833BC92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800"/>
              <a:t>Reduces delay but reduces flexibility.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800"/>
              <a:t>Increases criticality of events.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800"/>
              <a:t>Increases scheduling complexity.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800"/>
              <a:t>May make the traditional critical path no longer meaningful.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800"/>
              <a:t>Can break sequence of events.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800"/>
              <a:t>May cause parallel activities to become sequential and critical activities with slack to become noncritical.</a:t>
            </a:r>
          </a:p>
          <a:p>
            <a:pPr algn="just" fontAlgn="base">
              <a:spcAft>
                <a:spcPct val="0"/>
              </a:spcAft>
            </a:pPr>
            <a:endParaRPr lang="en-US" alt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7D567-4880-1264-7B0A-C0E2AECDCE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The Impacts of Resource-Constrained Scheduling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F80DF82-3D82-1EE5-DF26-C9A299DB8E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E9E43A0-24BC-3BBF-1139-34C89E8CC72E}"/>
                  </a:ext>
                </a:extLst>
              </p14:cNvPr>
              <p14:cNvContentPartPr/>
              <p14:nvPr/>
            </p14:nvContentPartPr>
            <p14:xfrm>
              <a:off x="1452240" y="876600"/>
              <a:ext cx="7094520" cy="5493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E9E43A0-24BC-3BBF-1139-34C89E8CC72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2880" y="867240"/>
                <a:ext cx="7113240" cy="551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Content Placeholder 1">
            <a:extLst>
              <a:ext uri="{FF2B5EF4-FFF2-40B4-BE49-F238E27FC236}">
                <a16:creationId xmlns:a16="http://schemas.microsoft.com/office/drawing/2014/main" id="{24F75371-75E6-F94B-C953-380BD2986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algn="just" fontAlgn="base"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/>
              <a:t>Splitting</a:t>
            </a:r>
          </a:p>
          <a:p>
            <a:pPr marL="573088" lvl="1" indent="-236538" algn="just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800"/>
              <a:t>A scheduling technique used to get a better project schedule and/or increase resource utilization.</a:t>
            </a:r>
          </a:p>
          <a:p>
            <a:pPr marL="914400" lvl="2" indent="-227013" algn="just" eaLnBrk="1" hangingPunct="1">
              <a:spcBef>
                <a:spcPct val="50000"/>
              </a:spcBef>
            </a:pPr>
            <a:r>
              <a:rPr lang="en-US" altLang="en-US"/>
              <a:t>Involves interrupting work on an activity to employ the resource on another activity, then returning the resource to finish the interrupted work.</a:t>
            </a:r>
          </a:p>
          <a:p>
            <a:pPr marL="914400" lvl="2" indent="-227013" algn="just" eaLnBrk="1" hangingPunct="1">
              <a:spcBef>
                <a:spcPct val="50000"/>
              </a:spcBef>
            </a:pPr>
            <a:r>
              <a:rPr lang="en-US" altLang="en-US"/>
              <a:t>Is feasible when startup and shutdown costs are low.</a:t>
            </a:r>
          </a:p>
          <a:p>
            <a:pPr marL="914400" lvl="2" indent="-227013" algn="just" eaLnBrk="1" hangingPunct="1">
              <a:spcBef>
                <a:spcPct val="50000"/>
              </a:spcBef>
            </a:pPr>
            <a:r>
              <a:rPr lang="en-US" altLang="en-US"/>
              <a:t>Is considered the major reason why projects fail to meet schedule.</a:t>
            </a:r>
          </a:p>
          <a:p>
            <a:pPr algn="just" fontAlgn="base">
              <a:spcAft>
                <a:spcPct val="0"/>
              </a:spcAft>
            </a:pPr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D4433-0B10-1390-1C5F-24305009A6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Splitting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EDBB6-68FC-EFED-FD05-B1B28EA4E8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Splitting Activities</a:t>
            </a:r>
          </a:p>
        </p:txBody>
      </p:sp>
      <p:pic>
        <p:nvPicPr>
          <p:cNvPr id="4" name="Picture 6" descr="0811">
            <a:extLst>
              <a:ext uri="{FF2B5EF4-FFF2-40B4-BE49-F238E27FC236}">
                <a16:creationId xmlns:a16="http://schemas.microsoft.com/office/drawing/2014/main" id="{81644EE8-551E-F9BD-5A16-696A4A4505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493838"/>
            <a:ext cx="7467600" cy="452596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Content Placeholder 1">
            <a:extLst>
              <a:ext uri="{FF2B5EF4-FFF2-40B4-BE49-F238E27FC236}">
                <a16:creationId xmlns:a16="http://schemas.microsoft.com/office/drawing/2014/main" id="{4DFEBB24-6B79-C81D-D2DC-B0E140EED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algn="just" fontAlgn="base">
              <a:spcBef>
                <a:spcPct val="4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800"/>
              <a:t>Leaves time for consideration of reasonable alternatives:</a:t>
            </a:r>
          </a:p>
          <a:p>
            <a:pPr lvl="1" algn="just" fontAlgn="base">
              <a:spcBef>
                <a:spcPct val="40000"/>
              </a:spcBef>
              <a:spcAft>
                <a:spcPct val="0"/>
              </a:spcAft>
            </a:pPr>
            <a:r>
              <a:rPr lang="en-US" altLang="en-US" sz="2800"/>
              <a:t>Cost-time tradeoffs</a:t>
            </a:r>
          </a:p>
          <a:p>
            <a:pPr lvl="1" algn="just" fontAlgn="base">
              <a:spcBef>
                <a:spcPct val="40000"/>
              </a:spcBef>
              <a:spcAft>
                <a:spcPct val="0"/>
              </a:spcAft>
            </a:pPr>
            <a:r>
              <a:rPr lang="en-US" altLang="en-US" sz="2800"/>
              <a:t>Changes in priorities</a:t>
            </a:r>
          </a:p>
          <a:p>
            <a:pPr lvl="1" algn="just" fontAlgn="base">
              <a:spcBef>
                <a:spcPct val="40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 sz="2800"/>
          </a:p>
          <a:p>
            <a:pPr algn="just" fontAlgn="base">
              <a:spcBef>
                <a:spcPct val="4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800"/>
              <a:t>Provides information for time-phased work package budgets to assess:</a:t>
            </a:r>
          </a:p>
          <a:p>
            <a:pPr lvl="1" algn="just" fontAlgn="base">
              <a:spcBef>
                <a:spcPct val="40000"/>
              </a:spcBef>
              <a:spcAft>
                <a:spcPct val="0"/>
              </a:spcAft>
            </a:pPr>
            <a:r>
              <a:rPr lang="en-US" altLang="en-US" sz="2800"/>
              <a:t>Impact of unforeseen events</a:t>
            </a:r>
          </a:p>
          <a:p>
            <a:pPr lvl="1" algn="just" fontAlgn="base">
              <a:spcBef>
                <a:spcPct val="40000"/>
              </a:spcBef>
              <a:spcAft>
                <a:spcPct val="0"/>
              </a:spcAft>
            </a:pPr>
            <a:r>
              <a:rPr lang="en-US" altLang="en-US" sz="2800"/>
              <a:t>Amount of flexibility in available resources</a:t>
            </a:r>
          </a:p>
          <a:p>
            <a:pPr algn="just" fontAlgn="base">
              <a:spcAft>
                <a:spcPct val="0"/>
              </a:spcAft>
            </a:pPr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3277D-7410-AB89-2521-0BB387A1D32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Benefits of Scheduling Resources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575E82-CA2E-EEE5-13A9-0C3FC3B29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marL="231775" indent="-231775" algn="just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dirty="0"/>
              <a:t>Multi-project Scheduling Problems</a:t>
            </a:r>
          </a:p>
          <a:p>
            <a:pPr marL="1033463" lvl="1" indent="-457200" algn="just">
              <a:spcBef>
                <a:spcPct val="50000"/>
              </a:spcBef>
              <a:buFontTx/>
              <a:buAutoNum type="arabicPeriod"/>
              <a:defRPr/>
            </a:pPr>
            <a:r>
              <a:rPr lang="en-US" sz="1800" dirty="0"/>
              <a:t>Overall project slippage</a:t>
            </a:r>
          </a:p>
          <a:p>
            <a:pPr marL="1376363" lvl="2" algn="just" eaLnBrk="1" hangingPunct="1">
              <a:spcBef>
                <a:spcPct val="50000"/>
              </a:spcBef>
              <a:buFont typeface="Arial" charset="0"/>
              <a:buChar char="•"/>
              <a:defRPr/>
            </a:pPr>
            <a:r>
              <a:rPr lang="en-US" dirty="0"/>
              <a:t>Delay on one project create delays for other projects</a:t>
            </a:r>
          </a:p>
          <a:p>
            <a:pPr marL="1033463" lvl="1" indent="-457200" algn="just">
              <a:spcBef>
                <a:spcPct val="50000"/>
              </a:spcBef>
              <a:buFontTx/>
              <a:buAutoNum type="arabicPeriod"/>
              <a:defRPr/>
            </a:pPr>
            <a:r>
              <a:rPr lang="en-US" sz="1800" dirty="0"/>
              <a:t>Inefficient resource application</a:t>
            </a:r>
          </a:p>
          <a:p>
            <a:pPr marL="1376363" lvl="2" algn="just" eaLnBrk="1" hangingPunct="1">
              <a:spcBef>
                <a:spcPct val="50000"/>
              </a:spcBef>
              <a:buFont typeface="Arial" charset="0"/>
              <a:buChar char="•"/>
              <a:defRPr/>
            </a:pPr>
            <a:r>
              <a:rPr lang="en-US" dirty="0"/>
              <a:t>The peaks and valleys of resource demands create scheduling problems and delays for projects.</a:t>
            </a:r>
          </a:p>
          <a:p>
            <a:pPr marL="1033463" lvl="1" indent="-457200" algn="just">
              <a:spcBef>
                <a:spcPct val="50000"/>
              </a:spcBef>
              <a:buFontTx/>
              <a:buAutoNum type="arabicPeriod"/>
              <a:defRPr/>
            </a:pPr>
            <a:r>
              <a:rPr lang="en-US" sz="1800" dirty="0"/>
              <a:t>Resource bottlenecks</a:t>
            </a:r>
          </a:p>
          <a:p>
            <a:pPr marL="1376363" lvl="2" algn="just" eaLnBrk="1" hangingPunct="1">
              <a:spcBef>
                <a:spcPct val="50000"/>
              </a:spcBef>
              <a:buFont typeface="Arial" charset="0"/>
              <a:buChar char="•"/>
              <a:defRPr/>
            </a:pPr>
            <a:r>
              <a:rPr lang="en-US" dirty="0"/>
              <a:t>Shortages of critical resources required for multiple projects cause delays and schedule extensions.</a:t>
            </a:r>
          </a:p>
          <a:p>
            <a:pPr algn="just">
              <a:defRPr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83C3D-5FAC-8858-DA12-39304B259F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Multi-project Resource Schedules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Content Placeholder 1">
            <a:extLst>
              <a:ext uri="{FF2B5EF4-FFF2-40B4-BE49-F238E27FC236}">
                <a16:creationId xmlns:a16="http://schemas.microsoft.com/office/drawing/2014/main" id="{8FB8F89F-4BD3-B9ED-3956-ADFC583AA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algn="just" fontAlgn="base">
              <a:spcBef>
                <a:spcPct val="50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/>
              <a:t>Managing Multiproject Scheduling:</a:t>
            </a:r>
          </a:p>
          <a:p>
            <a:pPr lvl="1" algn="just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800"/>
              <a:t>Create project offices or departments to oversee the scheduling of resources across projects.</a:t>
            </a:r>
          </a:p>
          <a:p>
            <a:pPr lvl="1" algn="just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800"/>
              <a:t>Use a project priority queuing system: first come, first served for resources.</a:t>
            </a:r>
          </a:p>
          <a:p>
            <a:pPr lvl="1" algn="just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800"/>
              <a:t>Centralize project management: treat all projects as a part of a “megaproject.”</a:t>
            </a:r>
          </a:p>
          <a:p>
            <a:pPr lvl="1" algn="just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800"/>
              <a:t>Outsource projects to reduce the number of projects handled internally.</a:t>
            </a:r>
          </a:p>
          <a:p>
            <a:pPr algn="just" fontAlgn="base">
              <a:spcAft>
                <a:spcPct val="0"/>
              </a:spcAft>
            </a:pPr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4ECAA-FAEC-BCA9-CF6B-F196356FE3C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Multi-project Resource Schedules (cont’d)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C3EF33-75EC-757E-684B-A5A49603761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074104-39B4-C2B7-B541-DA3474440CB9}"/>
                  </a:ext>
                </a:extLst>
              </p14:cNvPr>
              <p14:cNvContentPartPr/>
              <p14:nvPr/>
            </p14:nvContentPartPr>
            <p14:xfrm>
              <a:off x="1938960" y="1531080"/>
              <a:ext cx="7024680" cy="4803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074104-39B4-C2B7-B541-DA3474440C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9600" y="1521720"/>
                <a:ext cx="7043400" cy="4822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487CB-86B8-CBA1-4AA1-55A30312407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Time-Phased Work Package Budget (Labor Cost Only)</a:t>
            </a:r>
          </a:p>
        </p:txBody>
      </p:sp>
      <p:pic>
        <p:nvPicPr>
          <p:cNvPr id="4" name="Picture 4" descr="0813">
            <a:extLst>
              <a:ext uri="{FF2B5EF4-FFF2-40B4-BE49-F238E27FC236}">
                <a16:creationId xmlns:a16="http://schemas.microsoft.com/office/drawing/2014/main" id="{3440C7C6-433E-C165-5C23-7705C8F7B7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673225"/>
            <a:ext cx="8229600" cy="4167188"/>
          </a:xfr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309334B-D8A3-DFDB-F6D5-4A6F020D0877}"/>
                  </a:ext>
                </a:extLst>
              </p14:cNvPr>
              <p14:cNvContentPartPr/>
              <p14:nvPr/>
            </p14:nvContentPartPr>
            <p14:xfrm>
              <a:off x="1265040" y="5266440"/>
              <a:ext cx="7173360" cy="571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309334B-D8A3-DFDB-F6D5-4A6F020D08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5680" y="5257080"/>
                <a:ext cx="7192080" cy="590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F355C-A445-860E-BBEA-5BCFB6D4C0D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Two Time-Phased Work Packages (Labor Cost Only)</a:t>
            </a:r>
          </a:p>
        </p:txBody>
      </p:sp>
      <p:pic>
        <p:nvPicPr>
          <p:cNvPr id="4" name="Picture 5" descr="0814">
            <a:extLst>
              <a:ext uri="{FF2B5EF4-FFF2-40B4-BE49-F238E27FC236}">
                <a16:creationId xmlns:a16="http://schemas.microsoft.com/office/drawing/2014/main" id="{E4D67780-A3FF-439E-E844-7D2DF236A5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9950" y="1493838"/>
            <a:ext cx="7099300" cy="4525962"/>
          </a:xfr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D5F13D3-325A-3089-7BAE-6B7620B1847D}"/>
                  </a:ext>
                </a:extLst>
              </p14:cNvPr>
              <p14:cNvContentPartPr/>
              <p14:nvPr/>
            </p14:nvContentPartPr>
            <p14:xfrm>
              <a:off x="643320" y="4257000"/>
              <a:ext cx="7394400" cy="1678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D5F13D3-325A-3089-7BAE-6B7620B184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3960" y="4247640"/>
                <a:ext cx="7413120" cy="1697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CC59D-0056-2208-5257-9EBBBB519E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Patient Entry Project Network</a:t>
            </a:r>
          </a:p>
        </p:txBody>
      </p:sp>
      <p:pic>
        <p:nvPicPr>
          <p:cNvPr id="4" name="Picture 5" descr="0815">
            <a:extLst>
              <a:ext uri="{FF2B5EF4-FFF2-40B4-BE49-F238E27FC236}">
                <a16:creationId xmlns:a16="http://schemas.microsoft.com/office/drawing/2014/main" id="{AAA94C13-84A8-D452-16C3-633F55FC91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2125" y="1493838"/>
            <a:ext cx="8347075" cy="4983162"/>
          </a:xfr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3588B44-91B4-6672-20A3-11455285185C}"/>
                  </a:ext>
                </a:extLst>
              </p14:cNvPr>
              <p14:cNvContentPartPr/>
              <p14:nvPr/>
            </p14:nvContentPartPr>
            <p14:xfrm>
              <a:off x="750240" y="1644120"/>
              <a:ext cx="8039160" cy="3602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3588B44-91B4-6672-20A3-1145528518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880" y="1634760"/>
                <a:ext cx="8057880" cy="36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2CBAD94-5630-E5C5-7264-27CE4934590A}"/>
                  </a:ext>
                </a:extLst>
              </p14:cNvPr>
              <p14:cNvContentPartPr/>
              <p14:nvPr/>
            </p14:nvContentPartPr>
            <p14:xfrm>
              <a:off x="2604960" y="1812240"/>
              <a:ext cx="3726360" cy="4534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2CBAD94-5630-E5C5-7264-27CE493459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95600" y="1802880"/>
                <a:ext cx="3745080" cy="4553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2DA66-AA42-1596-B985-40BE47DFFE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Patient Entry Time-Phased Work Packages Assigned</a:t>
            </a:r>
          </a:p>
          <a:p>
            <a:pP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AA7167E3-48AB-FBA2-44D3-1F9920FDE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105150"/>
            <a:ext cx="457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5" name="Picture 5" descr="0816">
            <a:extLst>
              <a:ext uri="{FF2B5EF4-FFF2-40B4-BE49-F238E27FC236}">
                <a16:creationId xmlns:a16="http://schemas.microsoft.com/office/drawing/2014/main" id="{44655B43-BFE8-347E-2097-F94475679D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77975" y="1493838"/>
            <a:ext cx="5683250" cy="4525962"/>
          </a:xfr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C2F4804-DA64-9DC6-9486-409A82A9582D}"/>
                  </a:ext>
                </a:extLst>
              </p14:cNvPr>
              <p14:cNvContentPartPr/>
              <p14:nvPr/>
            </p14:nvContentPartPr>
            <p14:xfrm>
              <a:off x="1666080" y="1863720"/>
              <a:ext cx="5904000" cy="3884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C2F4804-DA64-9DC6-9486-409A82A958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6720" y="1854360"/>
                <a:ext cx="5922720" cy="3903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54C75A-15B7-3A3B-715D-ABE082D89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457F13C-F7C0-2D72-D5F7-94ADEF5EBD4B}"/>
                  </a:ext>
                </a:extLst>
              </p14:cNvPr>
              <p14:cNvContentPartPr/>
              <p14:nvPr/>
            </p14:nvContentPartPr>
            <p14:xfrm>
              <a:off x="1411200" y="1493640"/>
              <a:ext cx="6262920" cy="4554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457F13C-F7C0-2D72-D5F7-94ADEF5EBD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01840" y="1484280"/>
                <a:ext cx="6281640" cy="4573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A4B18-EA0D-A8F3-81F6-F3F889E1158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CEBOO Project Monthly Cash Flow Statement</a:t>
            </a:r>
          </a:p>
        </p:txBody>
      </p:sp>
      <p:pic>
        <p:nvPicPr>
          <p:cNvPr id="4" name="Picture 5" descr="0817">
            <a:extLst>
              <a:ext uri="{FF2B5EF4-FFF2-40B4-BE49-F238E27FC236}">
                <a16:creationId xmlns:a16="http://schemas.microsoft.com/office/drawing/2014/main" id="{CCCB6BBA-45CC-684A-98E2-2B553647ED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5763" y="1493838"/>
            <a:ext cx="6726237" cy="5059362"/>
          </a:xfr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1B6C71C-A969-6602-C40A-9CC7629DC9DD}"/>
                  </a:ext>
                </a:extLst>
              </p14:cNvPr>
              <p14:cNvContentPartPr/>
              <p14:nvPr/>
            </p14:nvContentPartPr>
            <p14:xfrm>
              <a:off x="3308400" y="1622520"/>
              <a:ext cx="1652760" cy="5164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1B6C71C-A969-6602-C40A-9CC7629DC9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9040" y="1613160"/>
                <a:ext cx="1671480" cy="5182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1F03B-3E85-8B22-BBDE-06AB1BE86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CEBOO Project Weekly Resource Usage Schedule</a:t>
            </a:r>
          </a:p>
        </p:txBody>
      </p:sp>
      <p:pic>
        <p:nvPicPr>
          <p:cNvPr id="55299" name="Picture 2" descr="C:\Users\user\AppData\Local\Temp\New Doc 2017-02-12.jpg">
            <a:extLst>
              <a:ext uri="{FF2B5EF4-FFF2-40B4-BE49-F238E27FC236}">
                <a16:creationId xmlns:a16="http://schemas.microsoft.com/office/drawing/2014/main" id="{006A129B-0D30-7129-103F-6CF91C4DD4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371600"/>
            <a:ext cx="9144000" cy="5105400"/>
          </a:xfr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Content Placeholder 3">
            <a:extLst>
              <a:ext uri="{FF2B5EF4-FFF2-40B4-BE49-F238E27FC236}">
                <a16:creationId xmlns:a16="http://schemas.microsoft.com/office/drawing/2014/main" id="{748F399F-DE8D-7916-30C7-6D1A862CB2B6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447800"/>
            <a:ext cx="8686800" cy="5029200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Content Placeholder 3">
            <a:extLst>
              <a:ext uri="{FF2B5EF4-FFF2-40B4-BE49-F238E27FC236}">
                <a16:creationId xmlns:a16="http://schemas.microsoft.com/office/drawing/2014/main" id="{4E8516F2-B6B1-D435-059E-5D42697B775A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447800"/>
            <a:ext cx="8686800" cy="5029200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Content Placeholder 3">
            <a:extLst>
              <a:ext uri="{FF2B5EF4-FFF2-40B4-BE49-F238E27FC236}">
                <a16:creationId xmlns:a16="http://schemas.microsoft.com/office/drawing/2014/main" id="{F1321226-78C5-6046-5A6C-C708981414B4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447800"/>
            <a:ext cx="8686800" cy="5029200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4A12F-27C3-629E-0FAB-E94D6A14565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2. p 452</a:t>
            </a:r>
          </a:p>
        </p:txBody>
      </p:sp>
      <p:pic>
        <p:nvPicPr>
          <p:cNvPr id="59395" name="Picture 2" descr="C:\Users\user\AppData\Local\Temp\New Doc 2017-02-15_3.jpg">
            <a:extLst>
              <a:ext uri="{FF2B5EF4-FFF2-40B4-BE49-F238E27FC236}">
                <a16:creationId xmlns:a16="http://schemas.microsoft.com/office/drawing/2014/main" id="{7A460B35-28F6-6485-6AD7-0B899B194C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493838"/>
            <a:ext cx="8153400" cy="4983162"/>
          </a:xfr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719C5-F374-8E10-ADDE-A39DA807B4D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9. p 459 </a:t>
            </a:r>
          </a:p>
        </p:txBody>
      </p:sp>
      <p:pic>
        <p:nvPicPr>
          <p:cNvPr id="60419" name="Picture 2" descr="C:\Users\user\AppData\Local\Temp\New Doc 2017-02-17_1.jpg">
            <a:extLst>
              <a:ext uri="{FF2B5EF4-FFF2-40B4-BE49-F238E27FC236}">
                <a16:creationId xmlns:a16="http://schemas.microsoft.com/office/drawing/2014/main" id="{945FBFB9-91B6-95EA-4DC6-21CAEA697A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1493838"/>
            <a:ext cx="7848600" cy="5059362"/>
          </a:xfr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85181-D56A-F144-2DA7-6470BCE9177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11. pp 460-461</a:t>
            </a:r>
          </a:p>
        </p:txBody>
      </p:sp>
      <p:pic>
        <p:nvPicPr>
          <p:cNvPr id="61443" name="Picture 2" descr="C:\Users\user\AppData\Local\Temp\New Doc 2017-02-17_2.jpg">
            <a:extLst>
              <a:ext uri="{FF2B5EF4-FFF2-40B4-BE49-F238E27FC236}">
                <a16:creationId xmlns:a16="http://schemas.microsoft.com/office/drawing/2014/main" id="{2FF4F320-C061-2BD2-AF15-B07FE55F56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371600"/>
            <a:ext cx="8839200" cy="5105400"/>
          </a:xfr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Content Placeholder 1">
            <a:extLst>
              <a:ext uri="{FF2B5EF4-FFF2-40B4-BE49-F238E27FC236}">
                <a16:creationId xmlns:a16="http://schemas.microsoft.com/office/drawing/2014/main" id="{EBCD2044-7815-FFD2-D457-55A911291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  <a:defRPr/>
            </a:pPr>
            <a:endParaRPr lang="en-US" altLang="en-US" dirty="0"/>
          </a:p>
          <a:p>
            <a:pPr fontAlgn="base">
              <a:spcAft>
                <a:spcPct val="0"/>
              </a:spcAft>
              <a:defRPr/>
            </a:pPr>
            <a:endParaRPr lang="en-US" altLang="en-US" dirty="0"/>
          </a:p>
          <a:p>
            <a:pPr fontAlgn="base">
              <a:spcAft>
                <a:spcPct val="0"/>
              </a:spcAft>
              <a:defRPr/>
            </a:pPr>
            <a:endParaRPr lang="en-US" altLang="en-US" dirty="0"/>
          </a:p>
          <a:p>
            <a:pPr algn="ctr" fontAlgn="base">
              <a:spcAft>
                <a:spcPct val="0"/>
              </a:spcAft>
              <a:defRPr/>
            </a:pPr>
            <a:r>
              <a:rPr lang="en-US" altLang="en-US" sz="9600" dirty="0">
                <a:solidFill>
                  <a:srgbClr val="00B050"/>
                </a:solidFill>
              </a:rPr>
              <a:t>Thank You!</a:t>
            </a:r>
          </a:p>
          <a:p>
            <a:pPr algn="ctr" fontAlgn="base">
              <a:spcAft>
                <a:spcPct val="0"/>
              </a:spcAft>
              <a:defRPr/>
            </a:pPr>
            <a:r>
              <a:rPr lang="en-US" altLang="en-US" dirty="0">
                <a:solidFill>
                  <a:schemeClr val="accent3">
                    <a:lumMod val="50000"/>
                  </a:schemeClr>
                </a:solidFill>
              </a:rPr>
              <a:t>M K </a:t>
            </a:r>
            <a:r>
              <a:rPr lang="en-US" altLang="en-US" dirty="0" err="1">
                <a:solidFill>
                  <a:schemeClr val="accent3">
                    <a:lumMod val="50000"/>
                  </a:schemeClr>
                </a:solidFill>
              </a:rPr>
              <a:t>Hamirwasia</a:t>
            </a:r>
            <a:endParaRPr lang="en-US" altLang="en-US" dirty="0">
              <a:solidFill>
                <a:schemeClr val="accent3">
                  <a:lumMod val="50000"/>
                </a:schemeClr>
              </a:solidFill>
            </a:endParaRPr>
          </a:p>
          <a:p>
            <a:pPr algn="ctr" fontAlgn="base">
              <a:spcAft>
                <a:spcPct val="0"/>
              </a:spcAft>
              <a:defRPr/>
            </a:pPr>
            <a:endParaRPr lang="en-US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C652B-F332-B64B-312D-7453EEF916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Project Management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5">
            <a:extLst>
              <a:ext uri="{FF2B5EF4-FFF2-40B4-BE49-F238E27FC236}">
                <a16:creationId xmlns:a16="http://schemas.microsoft.com/office/drawing/2014/main" id="{826CBC0C-ACDD-E07E-8EBC-56C23B6B3B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en-US"/>
              <a:t> M K Hamirwasia</a:t>
            </a:r>
          </a:p>
          <a:p>
            <a:pPr>
              <a:spcBef>
                <a:spcPct val="0"/>
              </a:spcBef>
            </a:pPr>
            <a:r>
              <a:rPr lang="en-IN" altLang="en-US"/>
              <a:t>WILPD</a:t>
            </a:r>
          </a:p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F35B407-464C-A314-F260-096A35F3F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3429000"/>
            <a:ext cx="5334000" cy="762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                                                    </a:t>
            </a:r>
            <a:br>
              <a:rPr lang="en-US" dirty="0"/>
            </a:br>
            <a:r>
              <a:rPr lang="en-US" dirty="0"/>
              <a:t>                             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3200" dirty="0">
                <a:latin typeface="Arial" charset="0"/>
                <a:cs typeface="Arial" charset="0"/>
              </a:rPr>
              <a:t>SCHEDULING RESOURCES and COSTS</a:t>
            </a:r>
            <a:r>
              <a:rPr lang="en-US" sz="3600" dirty="0">
                <a:latin typeface="Arial" charset="0"/>
                <a:cs typeface="Arial" charset="0"/>
              </a:rPr>
              <a:t>, Ch. 8, T1</a:t>
            </a:r>
            <a:br>
              <a:rPr lang="en-US" sz="3600" dirty="0">
                <a:latin typeface="Arial" charset="0"/>
                <a:cs typeface="Arial" charset="0"/>
              </a:rPr>
            </a:br>
            <a:r>
              <a:rPr lang="en-US" sz="3600" dirty="0">
                <a:latin typeface="Arial" charset="0"/>
                <a:cs typeface="Arial" charset="0"/>
              </a:rPr>
              <a:t>    </a:t>
            </a:r>
            <a:br>
              <a:rPr lang="en-US" sz="3600" dirty="0"/>
            </a:br>
            <a:br>
              <a:rPr lang="en-US" sz="2800" dirty="0"/>
            </a:br>
            <a:br>
              <a:rPr lang="en-US" dirty="0"/>
            </a:b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10B252-E7ED-9FEC-3743-74EACF3F5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algn="just">
              <a:defRPr/>
            </a:pPr>
            <a:r>
              <a:rPr lang="en-US" sz="2800" dirty="0"/>
              <a:t>Project networks are based on two premises:</a:t>
            </a:r>
          </a:p>
          <a:p>
            <a:pPr algn="just">
              <a:defRPr/>
            </a:pPr>
            <a:endParaRPr lang="en-US" sz="2800" dirty="0"/>
          </a:p>
          <a:p>
            <a:pPr marL="457200" indent="-457200" algn="just">
              <a:buFont typeface="Arial" pitchFamily="34" charset="0"/>
              <a:buAutoNum type="arabicPeriod"/>
              <a:defRPr/>
            </a:pPr>
            <a:r>
              <a:rPr lang="en-US" sz="2800" dirty="0"/>
              <a:t>The time estimates are based on the assumption that resources will be available as required.</a:t>
            </a:r>
          </a:p>
          <a:p>
            <a:pPr marL="457200" indent="-457200" algn="just">
              <a:buFont typeface="Arial" pitchFamily="34" charset="0"/>
              <a:buAutoNum type="arabicPeriod"/>
              <a:defRPr/>
            </a:pPr>
            <a:endParaRPr lang="en-US" sz="2800" dirty="0"/>
          </a:p>
          <a:p>
            <a:pPr marL="457200" indent="-457200" algn="just">
              <a:buFont typeface="Arial" pitchFamily="34" charset="0"/>
              <a:buAutoNum type="arabicPeriod"/>
              <a:defRPr/>
            </a:pPr>
            <a:r>
              <a:rPr lang="en-US" sz="2800" dirty="0"/>
              <a:t>The sequence of activities is based on technical / logical considerations.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92B0D-8970-218A-E097-D079AF92B2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Scheduling Resources and Costs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99F17D7-702E-626C-9956-D4CED3FD0668}"/>
                  </a:ext>
                </a:extLst>
              </p14:cNvPr>
              <p14:cNvContentPartPr/>
              <p14:nvPr/>
            </p14:nvContentPartPr>
            <p14:xfrm>
              <a:off x="157320" y="1568160"/>
              <a:ext cx="504000" cy="298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99F17D7-702E-626C-9956-D4CED3FD066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960" y="1558800"/>
                <a:ext cx="522720" cy="317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1">
            <a:extLst>
              <a:ext uri="{FF2B5EF4-FFF2-40B4-BE49-F238E27FC236}">
                <a16:creationId xmlns:a16="http://schemas.microsoft.com/office/drawing/2014/main" id="{7D309CE8-5978-DD37-E479-5EADC725E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algn="just" fontAlgn="base">
              <a:spcBef>
                <a:spcPct val="350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800"/>
              <a:t>Resources and Priorities</a:t>
            </a:r>
          </a:p>
          <a:p>
            <a:pPr algn="just" fontAlgn="base">
              <a:spcBef>
                <a:spcPct val="35000"/>
              </a:spcBef>
              <a:spcAft>
                <a:spcPct val="0"/>
              </a:spcAft>
            </a:pPr>
            <a:endParaRPr lang="en-US" altLang="en-US" sz="2800"/>
          </a:p>
          <a:p>
            <a:pPr lvl="1" algn="just" fontAlgn="base">
              <a:spcBef>
                <a:spcPct val="35000"/>
              </a:spcBef>
              <a:spcAft>
                <a:spcPct val="0"/>
              </a:spcAft>
            </a:pPr>
            <a:r>
              <a:rPr lang="en-US" altLang="en-US" sz="2800"/>
              <a:t>Project network times are not a schedule until resources have been assigned.</a:t>
            </a:r>
          </a:p>
          <a:p>
            <a:pPr lvl="1" algn="just" fontAlgn="base">
              <a:spcBef>
                <a:spcPct val="35000"/>
              </a:spcBef>
              <a:spcAft>
                <a:spcPct val="0"/>
              </a:spcAft>
              <a:buFont typeface="Arial" pitchFamily="34" charset="0"/>
              <a:buNone/>
            </a:pPr>
            <a:endParaRPr lang="en-US" altLang="en-US" sz="2800"/>
          </a:p>
          <a:p>
            <a:pPr lvl="1" algn="just" fontAlgn="base">
              <a:spcBef>
                <a:spcPct val="35000"/>
              </a:spcBef>
              <a:spcAft>
                <a:spcPct val="0"/>
              </a:spcAft>
            </a:pPr>
            <a:r>
              <a:rPr lang="en-US" altLang="en-US" sz="2800"/>
              <a:t>Cost estimates are not a budget until they have been time-phased.</a:t>
            </a:r>
          </a:p>
          <a:p>
            <a:pPr algn="just" fontAlgn="base">
              <a:spcAft>
                <a:spcPct val="0"/>
              </a:spcAft>
            </a:pPr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CF9DA-23F3-E611-E8F2-F3ECE3F782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The Resource Problem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3F1F792-091B-19B4-0162-671734D2E418}"/>
                  </a:ext>
                </a:extLst>
              </p14:cNvPr>
              <p14:cNvContentPartPr/>
              <p14:nvPr/>
            </p14:nvContentPartPr>
            <p14:xfrm>
              <a:off x="545760" y="1962000"/>
              <a:ext cx="253080" cy="178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3F1F792-091B-19B4-0162-671734D2E4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6400" y="1952640"/>
                <a:ext cx="271800" cy="197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1">
            <a:extLst>
              <a:ext uri="{FF2B5EF4-FFF2-40B4-BE49-F238E27FC236}">
                <a16:creationId xmlns:a16="http://schemas.microsoft.com/office/drawing/2014/main" id="{F06E4E0C-E01F-7DF5-B687-6C13354F5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marL="457200" indent="-457200" algn="just" fontAlgn="base"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altLang="en-US" sz="2800"/>
              <a:t>First prepare the resource schedule (Direct costs of people, material and equipment).</a:t>
            </a:r>
          </a:p>
          <a:p>
            <a:pPr marL="457200" indent="-457200" algn="just" fontAlgn="base">
              <a:spcAft>
                <a:spcPct val="0"/>
              </a:spcAft>
              <a:buFont typeface="Arial" pitchFamily="34" charset="0"/>
              <a:buAutoNum type="arabicPeriod"/>
            </a:pPr>
            <a:endParaRPr lang="en-US" altLang="en-US" sz="2800"/>
          </a:p>
          <a:p>
            <a:pPr marL="457200" indent="-457200" algn="just" fontAlgn="base"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altLang="en-US" sz="2800"/>
              <a:t>Assign time-phased costs that provide the </a:t>
            </a:r>
            <a:r>
              <a:rPr lang="en-US" altLang="en-US" sz="2800" u="sng"/>
              <a:t>project budget baseline</a:t>
            </a:r>
            <a:r>
              <a:rPr lang="en-US" altLang="en-US" sz="2800"/>
              <a:t> – PV. </a:t>
            </a:r>
          </a:p>
          <a:p>
            <a:pPr marL="457200" indent="-457200" algn="just" fontAlgn="base">
              <a:spcAft>
                <a:spcPct val="0"/>
              </a:spcAft>
              <a:buFont typeface="Arial" pitchFamily="34" charset="0"/>
              <a:buAutoNum type="arabicPeriod"/>
            </a:pPr>
            <a:endParaRPr lang="en-US" altLang="en-US" sz="2800"/>
          </a:p>
          <a:p>
            <a:pPr marL="457200" indent="-457200" algn="just" fontAlgn="base">
              <a:spcAft>
                <a:spcPct val="0"/>
              </a:spcAft>
              <a:buFont typeface="Arial" pitchFamily="34" charset="0"/>
              <a:buAutoNum type="arabicPeriod"/>
            </a:pPr>
            <a:r>
              <a:rPr lang="en-US" altLang="en-US" sz="2800"/>
              <a:t>Monitor progress by checking the schedule and cost variances – actual versus planned.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1E482-8FBE-7866-DFC3-6D84CF5E66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/>
          </a:bodyPr>
          <a:lstStyle/>
          <a:p>
            <a:pPr>
              <a:buFont typeface="Arial" charset="0"/>
              <a:buNone/>
              <a:defRPr/>
            </a:pPr>
            <a:endParaRPr lang="en-US" dirty="0"/>
          </a:p>
          <a:p>
            <a:pPr>
              <a:buFont typeface="Arial" charset="0"/>
              <a:buNone/>
              <a:defRPr/>
            </a:pPr>
            <a:r>
              <a:rPr lang="en-US" dirty="0"/>
              <a:t>Scheduling Resources and Costs</a:t>
            </a:r>
          </a:p>
          <a:p>
            <a:pPr>
              <a:buFont typeface="Arial" charset="0"/>
              <a:buNone/>
              <a:defRPr/>
            </a:pP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01518E-1708-B57B-54CE-6D91165F3F36}"/>
                  </a:ext>
                </a:extLst>
              </p14:cNvPr>
              <p14:cNvContentPartPr/>
              <p14:nvPr/>
            </p14:nvContentPartPr>
            <p14:xfrm>
              <a:off x="365760" y="1942200"/>
              <a:ext cx="295560" cy="253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01518E-1708-B57B-54CE-6D91165F3F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6400" y="1932840"/>
                <a:ext cx="314280" cy="272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61D29-AF41-D738-3760-1775F22359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Project Planning Process</a:t>
            </a:r>
          </a:p>
        </p:txBody>
      </p:sp>
      <p:pic>
        <p:nvPicPr>
          <p:cNvPr id="4" name="Picture 5" descr="0801">
            <a:extLst>
              <a:ext uri="{FF2B5EF4-FFF2-40B4-BE49-F238E27FC236}">
                <a16:creationId xmlns:a16="http://schemas.microsoft.com/office/drawing/2014/main" id="{9D113B0E-A553-DDC0-593F-6F0F9F4B1B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2703513"/>
            <a:ext cx="8229600" cy="2106612"/>
          </a:xfr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880BCA7-924A-87DD-826F-991BF7C2D4EE}"/>
                  </a:ext>
                </a:extLst>
              </p14:cNvPr>
              <p14:cNvContentPartPr/>
              <p14:nvPr/>
            </p14:nvContentPartPr>
            <p14:xfrm>
              <a:off x="915120" y="2040480"/>
              <a:ext cx="325800" cy="270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880BCA7-924A-87DD-826F-991BF7C2D4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760" y="2031120"/>
                <a:ext cx="344520" cy="288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04A6ADA098944EB294D577DC80F0D1" ma:contentTypeVersion="29" ma:contentTypeDescription="Create a new document." ma:contentTypeScope="" ma:versionID="c93c7edd713cc600b0b4dbc647130759">
  <xsd:schema xmlns:xsd="http://www.w3.org/2001/XMLSchema" xmlns:xs="http://www.w3.org/2001/XMLSchema" xmlns:p="http://schemas.microsoft.com/office/2006/metadata/properties" xmlns:ns2="0192c144-0bc9-406b-ba7c-16be2358a8f1" targetNamespace="http://schemas.microsoft.com/office/2006/metadata/properties" ma:root="true" ma:fieldsID="4bc978bb8e5f0c007cbf3d6c31d4125f" ns2:_="">
    <xsd:import namespace="0192c144-0bc9-406b-ba7c-16be2358a8f1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92c144-0bc9-406b-ba7c-16be2358a8f1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Teams_Channel_Section_Location" ma:index="28" nillable="true" ma:displayName="Teams Channel Section Location" ma:internalName="Teams_Channel_Section_Location">
      <xsd:simpleType>
        <xsd:restriction base="dms:Text"/>
      </xsd:simpleType>
    </xsd:element>
    <xsd:element name="MediaServiceMetadata" ma:index="2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3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3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3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3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udent_Groups xmlns="0192c144-0bc9-406b-ba7c-16be2358a8f1">
      <UserInfo>
        <DisplayName/>
        <AccountId xsi:nil="true"/>
        <AccountType/>
      </UserInfo>
    </Student_Groups>
    <Distribution_Groups xmlns="0192c144-0bc9-406b-ba7c-16be2358a8f1" xsi:nil="true"/>
    <Math_Settings xmlns="0192c144-0bc9-406b-ba7c-16be2358a8f1" xsi:nil="true"/>
    <Templates xmlns="0192c144-0bc9-406b-ba7c-16be2358a8f1" xsi:nil="true"/>
    <AppVersion xmlns="0192c144-0bc9-406b-ba7c-16be2358a8f1" xsi:nil="true"/>
    <TeamsChannelId xmlns="0192c144-0bc9-406b-ba7c-16be2358a8f1" xsi:nil="true"/>
    <Invited_Teachers xmlns="0192c144-0bc9-406b-ba7c-16be2358a8f1" xsi:nil="true"/>
    <IsNotebookLocked xmlns="0192c144-0bc9-406b-ba7c-16be2358a8f1" xsi:nil="true"/>
    <Students xmlns="0192c144-0bc9-406b-ba7c-16be2358a8f1">
      <UserInfo>
        <DisplayName/>
        <AccountId xsi:nil="true"/>
        <AccountType/>
      </UserInfo>
    </Students>
    <Has_Teacher_Only_SectionGroup xmlns="0192c144-0bc9-406b-ba7c-16be2358a8f1" xsi:nil="true"/>
    <FolderType xmlns="0192c144-0bc9-406b-ba7c-16be2358a8f1" xsi:nil="true"/>
    <Teachers xmlns="0192c144-0bc9-406b-ba7c-16be2358a8f1">
      <UserInfo>
        <DisplayName/>
        <AccountId xsi:nil="true"/>
        <AccountType/>
      </UserInfo>
    </Teachers>
    <Self_Registration_Enabled xmlns="0192c144-0bc9-406b-ba7c-16be2358a8f1" xsi:nil="true"/>
    <LMS_Mappings xmlns="0192c144-0bc9-406b-ba7c-16be2358a8f1" xsi:nil="true"/>
    <NotebookType xmlns="0192c144-0bc9-406b-ba7c-16be2358a8f1" xsi:nil="true"/>
    <DefaultSectionNames xmlns="0192c144-0bc9-406b-ba7c-16be2358a8f1" xsi:nil="true"/>
    <Is_Collaboration_Space_Locked xmlns="0192c144-0bc9-406b-ba7c-16be2358a8f1" xsi:nil="true"/>
    <Teams_Channel_Section_Location xmlns="0192c144-0bc9-406b-ba7c-16be2358a8f1" xsi:nil="true"/>
    <CultureName xmlns="0192c144-0bc9-406b-ba7c-16be2358a8f1" xsi:nil="true"/>
    <Owner xmlns="0192c144-0bc9-406b-ba7c-16be2358a8f1">
      <UserInfo>
        <DisplayName/>
        <AccountId xsi:nil="true"/>
        <AccountType/>
      </UserInfo>
    </Owner>
    <Invited_Students xmlns="0192c144-0bc9-406b-ba7c-16be2358a8f1" xsi:nil="true"/>
  </documentManagement>
</p:properties>
</file>

<file path=customXml/itemProps1.xml><?xml version="1.0" encoding="utf-8"?>
<ds:datastoreItem xmlns:ds="http://schemas.openxmlformats.org/officeDocument/2006/customXml" ds:itemID="{D237FD06-9E7E-4D16-BC3F-21A38671A7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55CF83-8A71-42D8-AC00-982DC55706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92c144-0bc9-406b-ba7c-16be2358a8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1A505B0-C945-4C50-816C-2890E73F180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2292</TotalTime>
  <Words>1069</Words>
  <Application>Microsoft Office PowerPoint</Application>
  <PresentationFormat>On-screen Show (4:3)</PresentationFormat>
  <Paragraphs>156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                                                                                           1. Review  2. Scheduling Res &amp; Costs, Ch. 8, T1     </vt:lpstr>
      <vt:lpstr>PowerPoint Presentation</vt:lpstr>
      <vt:lpstr>PowerPoint Presentation</vt:lpstr>
      <vt:lpstr>PowerPoint Presentation</vt:lpstr>
      <vt:lpstr>                                                                                         SCHEDULING RESOURCES and COSTS, Ch. 8, T1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mukund chavan</cp:lastModifiedBy>
  <cp:revision>804</cp:revision>
  <dcterms:created xsi:type="dcterms:W3CDTF">2011-09-14T09:42:05Z</dcterms:created>
  <dcterms:modified xsi:type="dcterms:W3CDTF">2025-05-18T03:59:59Z</dcterms:modified>
</cp:coreProperties>
</file>